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60" r:id="rId2"/>
    <p:sldId id="279" r:id="rId3"/>
    <p:sldId id="280" r:id="rId4"/>
    <p:sldId id="281" r:id="rId5"/>
    <p:sldId id="278" r:id="rId6"/>
    <p:sldId id="285" r:id="rId7"/>
    <p:sldId id="283" r:id="rId8"/>
    <p:sldId id="277" r:id="rId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3CE"/>
    <a:srgbClr val="0099CC"/>
    <a:srgbClr val="00FF00"/>
    <a:srgbClr val="3A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9" autoAdjust="0"/>
    <p:restoredTop sz="97674"/>
  </p:normalViewPr>
  <p:slideViewPr>
    <p:cSldViewPr snapToGrid="0" snapToObjects="1">
      <p:cViewPr varScale="1">
        <p:scale>
          <a:sx n="110" d="100"/>
          <a:sy n="110" d="100"/>
        </p:scale>
        <p:origin x="36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64" d="100"/>
        <a:sy n="164" d="100"/>
      </p:scale>
      <p:origin x="0" y="0"/>
    </p:cViewPr>
  </p:sorterViewPr>
  <p:notesViewPr>
    <p:cSldViewPr snapToGrid="0" snapToObjects="1">
      <p:cViewPr varScale="1">
        <p:scale>
          <a:sx n="156" d="100"/>
          <a:sy n="156" d="100"/>
        </p:scale>
        <p:origin x="68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0BB638E-E42E-5546-B3F5-751341B61DD7}" type="datetimeFigureOut">
              <a:rPr lang="de-DE" smtClean="0"/>
              <a:t>08.09.2023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51D3D0-7A54-6441-B75C-B897A64D2BED}" type="slidenum">
              <a:rPr lang="de-DE" smtClean="0"/>
              <a:t>‹Nr.›</a:t>
            </a:fld>
            <a:endParaRPr lang="de-DE"/>
          </a:p>
        </p:txBody>
      </p:sp>
    </p:spTree>
    <p:extLst>
      <p:ext uri="{BB962C8B-B14F-4D97-AF65-F5344CB8AC3E}">
        <p14:creationId xmlns:p14="http://schemas.microsoft.com/office/powerpoint/2010/main" val="162159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51D3D0-7A54-6441-B75C-B897A64D2BED}" type="slidenum">
              <a:rPr lang="de-DE" smtClean="0"/>
              <a:t>1</a:t>
            </a:fld>
            <a:endParaRPr lang="de-DE"/>
          </a:p>
        </p:txBody>
      </p:sp>
    </p:spTree>
    <p:extLst>
      <p:ext uri="{BB962C8B-B14F-4D97-AF65-F5344CB8AC3E}">
        <p14:creationId xmlns:p14="http://schemas.microsoft.com/office/powerpoint/2010/main" val="31720492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stiftung-lerchenbuehl.ch/"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AF96C4D-F3FC-9EE7-C133-82DE4D0AFD3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0" y="1367211"/>
            <a:ext cx="12192000" cy="4806558"/>
          </a:xfrm>
          <a:prstGeom prst="rect">
            <a:avLst/>
          </a:prstGeom>
          <a:blipFill>
            <a:blip r:embed="rId4">
              <a:alphaModFix amt="70000"/>
            </a:blip>
            <a:tile tx="0" ty="0" sx="100000" sy="100000" flip="none" algn="tl"/>
          </a:blipFill>
        </p:spPr>
      </p:pic>
      <p:sp>
        <p:nvSpPr>
          <p:cNvPr id="8" name="Date Placeholder 3">
            <a:extLst>
              <a:ext uri="{FF2B5EF4-FFF2-40B4-BE49-F238E27FC236}">
                <a16:creationId xmlns:a16="http://schemas.microsoft.com/office/drawing/2014/main" id="{CF92AAEA-8789-B44E-A81F-A65ED711FD7F}"/>
              </a:ext>
            </a:extLst>
          </p:cNvPr>
          <p:cNvSpPr>
            <a:spLocks noGrp="1"/>
          </p:cNvSpPr>
          <p:nvPr>
            <p:ph type="dt" sz="half" idx="10"/>
          </p:nvPr>
        </p:nvSpPr>
        <p:spPr>
          <a:xfrm>
            <a:off x="8876946" y="6130437"/>
            <a:ext cx="1146283" cy="370396"/>
          </a:xfrm>
          <a:prstGeom prst="rect">
            <a:avLst/>
          </a:prstGeom>
        </p:spPr>
        <p:txBody>
          <a:bodyPr vert="horz" lIns="91440" tIns="45720" rIns="91440" bIns="45720" rtlCol="0" anchor="ctr"/>
          <a:lstStyle>
            <a:lvl1pPr algn="r">
              <a:defRPr sz="900" b="0" i="0" baseline="0">
                <a:solidFill>
                  <a:schemeClr val="bg1"/>
                </a:solidFill>
                <a:latin typeface="+mn-lt"/>
              </a:defRPr>
            </a:lvl1pPr>
          </a:lstStyle>
          <a:p>
            <a:fld id="{93C21DF3-DF46-6442-88D0-35F50F870C2F}" type="datetime1">
              <a:rPr lang="de-CH" smtClean="0"/>
              <a:pPr/>
              <a:t>08.09.2023</a:t>
            </a:fld>
            <a:endParaRPr lang="en-US" dirty="0"/>
          </a:p>
        </p:txBody>
      </p:sp>
      <p:sp>
        <p:nvSpPr>
          <p:cNvPr id="9" name="Footer Placeholder 4">
            <a:extLst>
              <a:ext uri="{FF2B5EF4-FFF2-40B4-BE49-F238E27FC236}">
                <a16:creationId xmlns:a16="http://schemas.microsoft.com/office/drawing/2014/main" id="{F7CDE60B-2BF1-8647-A5C9-B2DD28DC1406}"/>
              </a:ext>
            </a:extLst>
          </p:cNvPr>
          <p:cNvSpPr>
            <a:spLocks noGrp="1"/>
          </p:cNvSpPr>
          <p:nvPr>
            <p:ph type="ftr" sz="quarter" idx="3"/>
          </p:nvPr>
        </p:nvSpPr>
        <p:spPr>
          <a:xfrm>
            <a:off x="2589213" y="6135808"/>
            <a:ext cx="6140720" cy="365125"/>
          </a:xfrm>
          <a:prstGeom prst="rect">
            <a:avLst/>
          </a:prstGeom>
        </p:spPr>
        <p:txBody>
          <a:bodyPr vert="horz" lIns="91440" tIns="45720" rIns="91440" bIns="45720" rtlCol="0" anchor="ctr"/>
          <a:lstStyle>
            <a:lvl1pPr algn="l">
              <a:defRPr sz="900" b="0" i="0" baseline="0">
                <a:solidFill>
                  <a:schemeClr val="bg1"/>
                </a:solidFill>
                <a:latin typeface="+mn-lt"/>
              </a:defRPr>
            </a:lvl1pPr>
          </a:lstStyle>
          <a:p>
            <a:r>
              <a:rPr lang="en-US" dirty="0" err="1"/>
              <a:t>Veranstaltungsort</a:t>
            </a:r>
            <a:endParaRPr lang="en-US" dirty="0"/>
          </a:p>
        </p:txBody>
      </p:sp>
      <p:sp>
        <p:nvSpPr>
          <p:cNvPr id="7" name="Title 1">
            <a:extLst>
              <a:ext uri="{FF2B5EF4-FFF2-40B4-BE49-F238E27FC236}">
                <a16:creationId xmlns:a16="http://schemas.microsoft.com/office/drawing/2014/main" id="{D227F988-F3D0-8948-9E26-92A33782DA38}"/>
              </a:ext>
            </a:extLst>
          </p:cNvPr>
          <p:cNvSpPr>
            <a:spLocks noGrp="1"/>
          </p:cNvSpPr>
          <p:nvPr>
            <p:ph type="title" hasCustomPrompt="1"/>
          </p:nvPr>
        </p:nvSpPr>
        <p:spPr>
          <a:xfrm>
            <a:off x="2589213" y="4800600"/>
            <a:ext cx="8915400" cy="566738"/>
          </a:xfrm>
        </p:spPr>
        <p:txBody>
          <a:bodyPr anchor="b">
            <a:normAutofit/>
          </a:bodyPr>
          <a:lstStyle>
            <a:lvl1pPr algn="l">
              <a:defRPr sz="2400" b="0">
                <a:solidFill>
                  <a:schemeClr val="bg1"/>
                </a:solidFill>
              </a:defRPr>
            </a:lvl1pPr>
          </a:lstStyle>
          <a:p>
            <a:r>
              <a:rPr lang="de-DE" dirty="0"/>
              <a:t>HAUPTTITEL</a:t>
            </a:r>
            <a:endParaRPr lang="en-US" dirty="0"/>
          </a:p>
        </p:txBody>
      </p:sp>
      <p:sp>
        <p:nvSpPr>
          <p:cNvPr id="11" name="Text Placeholder 3">
            <a:extLst>
              <a:ext uri="{FF2B5EF4-FFF2-40B4-BE49-F238E27FC236}">
                <a16:creationId xmlns:a16="http://schemas.microsoft.com/office/drawing/2014/main" id="{AA894CB5-E72F-FF45-B766-007679A6FC2E}"/>
              </a:ext>
            </a:extLst>
          </p:cNvPr>
          <p:cNvSpPr>
            <a:spLocks noGrp="1"/>
          </p:cNvSpPr>
          <p:nvPr>
            <p:ph type="body" sz="half" idx="2" hasCustomPrompt="1"/>
          </p:nvPr>
        </p:nvSpPr>
        <p:spPr>
          <a:xfrm>
            <a:off x="2589213" y="5367338"/>
            <a:ext cx="8915400" cy="493712"/>
          </a:xfrm>
        </p:spPr>
        <p:txBody>
          <a:bodyPr>
            <a:normAutofit/>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Untertitel</a:t>
            </a:r>
          </a:p>
        </p:txBody>
      </p:sp>
      <p:pic>
        <p:nvPicPr>
          <p:cNvPr id="13" name="Grafik 12">
            <a:extLst>
              <a:ext uri="{FF2B5EF4-FFF2-40B4-BE49-F238E27FC236}">
                <a16:creationId xmlns:a16="http://schemas.microsoft.com/office/drawing/2014/main" id="{32EFE594-5AFE-524E-8C17-BC896C32E00A}"/>
              </a:ext>
            </a:extLst>
          </p:cNvPr>
          <p:cNvPicPr>
            <a:picLocks noChangeAspect="1"/>
          </p:cNvPicPr>
          <p:nvPr userDrawn="1"/>
        </p:nvPicPr>
        <p:blipFill>
          <a:blip r:embed="rId5"/>
          <a:stretch>
            <a:fillRect/>
          </a:stretch>
        </p:blipFill>
        <p:spPr>
          <a:xfrm>
            <a:off x="614990" y="173854"/>
            <a:ext cx="1534886" cy="923970"/>
          </a:xfrm>
          <a:prstGeom prst="rect">
            <a:avLst/>
          </a:prstGeom>
        </p:spPr>
      </p:pic>
    </p:spTree>
    <p:extLst>
      <p:ext uri="{BB962C8B-B14F-4D97-AF65-F5344CB8AC3E}">
        <p14:creationId xmlns:p14="http://schemas.microsoft.com/office/powerpoint/2010/main" val="330983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ohne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50240" y="1409700"/>
            <a:ext cx="10854372" cy="456438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8" name="Date Placeholder 3">
            <a:extLst>
              <a:ext uri="{FF2B5EF4-FFF2-40B4-BE49-F238E27FC236}">
                <a16:creationId xmlns:a16="http://schemas.microsoft.com/office/drawing/2014/main" id="{CF92AAEA-8789-B44E-A81F-A65ED711FD7F}"/>
              </a:ext>
            </a:extLst>
          </p:cNvPr>
          <p:cNvSpPr>
            <a:spLocks noGrp="1"/>
          </p:cNvSpPr>
          <p:nvPr>
            <p:ph type="dt" sz="half" idx="10"/>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93C21DF3-DF46-6442-88D0-35F50F870C2F}" type="datetime1">
              <a:rPr lang="de-CH" smtClean="0"/>
              <a:t>08.09.2023</a:t>
            </a:fld>
            <a:endParaRPr lang="en-US" dirty="0"/>
          </a:p>
        </p:txBody>
      </p:sp>
      <p:sp>
        <p:nvSpPr>
          <p:cNvPr id="9" name="Footer Placeholder 4">
            <a:extLst>
              <a:ext uri="{FF2B5EF4-FFF2-40B4-BE49-F238E27FC236}">
                <a16:creationId xmlns:a16="http://schemas.microsoft.com/office/drawing/2014/main" id="{F7CDE60B-2BF1-8647-A5C9-B2DD28DC1406}"/>
              </a:ext>
            </a:extLst>
          </p:cNvPr>
          <p:cNvSpPr>
            <a:spLocks noGrp="1"/>
          </p:cNvSpPr>
          <p:nvPr>
            <p:ph type="ftr" sz="quarter" idx="3"/>
          </p:nvPr>
        </p:nvSpPr>
        <p:spPr>
          <a:xfrm>
            <a:off x="650240" y="6135808"/>
            <a:ext cx="8820781"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sp>
        <p:nvSpPr>
          <p:cNvPr id="10" name="Slide Number Placeholder 5">
            <a:extLst>
              <a:ext uri="{FF2B5EF4-FFF2-40B4-BE49-F238E27FC236}">
                <a16:creationId xmlns:a16="http://schemas.microsoft.com/office/drawing/2014/main" id="{34E7B87A-2B24-1C49-9BC3-7055F873C869}"/>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pic>
        <p:nvPicPr>
          <p:cNvPr id="14" name="Grafik 13">
            <a:extLst>
              <a:ext uri="{FF2B5EF4-FFF2-40B4-BE49-F238E27FC236}">
                <a16:creationId xmlns:a16="http://schemas.microsoft.com/office/drawing/2014/main" id="{CDF60F5E-708E-5A44-8BC3-2CB2EDA6A984}"/>
              </a:ext>
            </a:extLst>
          </p:cNvPr>
          <p:cNvPicPr>
            <a:picLocks noChangeAspect="1"/>
          </p:cNvPicPr>
          <p:nvPr userDrawn="1"/>
        </p:nvPicPr>
        <p:blipFill>
          <a:blip r:embed="rId2"/>
          <a:stretch>
            <a:fillRect/>
          </a:stretch>
        </p:blipFill>
        <p:spPr>
          <a:xfrm>
            <a:off x="614990" y="173854"/>
            <a:ext cx="1534886" cy="923970"/>
          </a:xfrm>
          <a:prstGeom prst="rect">
            <a:avLst/>
          </a:prstGeom>
        </p:spPr>
      </p:pic>
    </p:spTree>
    <p:extLst>
      <p:ext uri="{BB962C8B-B14F-4D97-AF65-F5344CB8AC3E}">
        <p14:creationId xmlns:p14="http://schemas.microsoft.com/office/powerpoint/2010/main" val="117346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serie mit Titelbild">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50240" y="1409700"/>
            <a:ext cx="10854372" cy="274894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7" name="Picture Placeholder 2">
            <a:extLst>
              <a:ext uri="{FF2B5EF4-FFF2-40B4-BE49-F238E27FC236}">
                <a16:creationId xmlns:a16="http://schemas.microsoft.com/office/drawing/2014/main" id="{34365FC2-4242-2E4E-861A-1A1285AAC480}"/>
              </a:ext>
            </a:extLst>
          </p:cNvPr>
          <p:cNvSpPr>
            <a:spLocks noGrp="1"/>
          </p:cNvSpPr>
          <p:nvPr>
            <p:ph type="pic" idx="10"/>
          </p:nvPr>
        </p:nvSpPr>
        <p:spPr>
          <a:xfrm>
            <a:off x="3418123" y="4340833"/>
            <a:ext cx="2520000" cy="216000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11" name="Picture Placeholder 2">
            <a:extLst>
              <a:ext uri="{FF2B5EF4-FFF2-40B4-BE49-F238E27FC236}">
                <a16:creationId xmlns:a16="http://schemas.microsoft.com/office/drawing/2014/main" id="{FB527C2B-B7F9-414D-9AFD-33BE72A819A9}"/>
              </a:ext>
            </a:extLst>
          </p:cNvPr>
          <p:cNvSpPr>
            <a:spLocks noGrp="1"/>
          </p:cNvSpPr>
          <p:nvPr>
            <p:ph type="pic" idx="11"/>
          </p:nvPr>
        </p:nvSpPr>
        <p:spPr>
          <a:xfrm>
            <a:off x="8990643" y="4340832"/>
            <a:ext cx="2520000" cy="216000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2" name="Picture Placeholder 2">
            <a:extLst>
              <a:ext uri="{FF2B5EF4-FFF2-40B4-BE49-F238E27FC236}">
                <a16:creationId xmlns:a16="http://schemas.microsoft.com/office/drawing/2014/main" id="{297A4885-DAEB-3841-A31D-06420AD9BED4}"/>
              </a:ext>
            </a:extLst>
          </p:cNvPr>
          <p:cNvSpPr>
            <a:spLocks noGrp="1"/>
          </p:cNvSpPr>
          <p:nvPr>
            <p:ph type="pic" idx="12"/>
          </p:nvPr>
        </p:nvSpPr>
        <p:spPr>
          <a:xfrm>
            <a:off x="650240" y="4340832"/>
            <a:ext cx="2520000" cy="216000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14" name="Picture Placeholder 2">
            <a:extLst>
              <a:ext uri="{FF2B5EF4-FFF2-40B4-BE49-F238E27FC236}">
                <a16:creationId xmlns:a16="http://schemas.microsoft.com/office/drawing/2014/main" id="{2C2A59E4-94B6-1540-8CF8-4E9BCCC72513}"/>
              </a:ext>
            </a:extLst>
          </p:cNvPr>
          <p:cNvSpPr>
            <a:spLocks noGrp="1"/>
          </p:cNvSpPr>
          <p:nvPr>
            <p:ph type="pic" idx="13"/>
          </p:nvPr>
        </p:nvSpPr>
        <p:spPr>
          <a:xfrm>
            <a:off x="6216728" y="4340832"/>
            <a:ext cx="2520000" cy="216000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pic>
        <p:nvPicPr>
          <p:cNvPr id="13" name="Grafik 12">
            <a:extLst>
              <a:ext uri="{FF2B5EF4-FFF2-40B4-BE49-F238E27FC236}">
                <a16:creationId xmlns:a16="http://schemas.microsoft.com/office/drawing/2014/main" id="{E92813E7-201B-F848-82B5-C05DB9E6E140}"/>
              </a:ext>
            </a:extLst>
          </p:cNvPr>
          <p:cNvPicPr>
            <a:picLocks noChangeAspect="1"/>
          </p:cNvPicPr>
          <p:nvPr userDrawn="1"/>
        </p:nvPicPr>
        <p:blipFill>
          <a:blip r:embed="rId2"/>
          <a:stretch>
            <a:fillRect/>
          </a:stretch>
        </p:blipFill>
        <p:spPr>
          <a:xfrm>
            <a:off x="614990" y="173854"/>
            <a:ext cx="1534886" cy="923970"/>
          </a:xfrm>
          <a:prstGeom prst="rect">
            <a:avLst/>
          </a:prstGeom>
        </p:spPr>
      </p:pic>
    </p:spTree>
    <p:extLst>
      <p:ext uri="{BB962C8B-B14F-4D97-AF65-F5344CB8AC3E}">
        <p14:creationId xmlns:p14="http://schemas.microsoft.com/office/powerpoint/2010/main" val="526661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seri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34365FC2-4242-2E4E-861A-1A1285AAC480}"/>
              </a:ext>
            </a:extLst>
          </p:cNvPr>
          <p:cNvSpPr>
            <a:spLocks noGrp="1"/>
          </p:cNvSpPr>
          <p:nvPr>
            <p:ph type="pic" idx="10"/>
          </p:nvPr>
        </p:nvSpPr>
        <p:spPr>
          <a:xfrm>
            <a:off x="3418123" y="4051124"/>
            <a:ext cx="2520000" cy="24497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11" name="Picture Placeholder 2">
            <a:extLst>
              <a:ext uri="{FF2B5EF4-FFF2-40B4-BE49-F238E27FC236}">
                <a16:creationId xmlns:a16="http://schemas.microsoft.com/office/drawing/2014/main" id="{FB527C2B-B7F9-414D-9AFD-33BE72A819A9}"/>
              </a:ext>
            </a:extLst>
          </p:cNvPr>
          <p:cNvSpPr>
            <a:spLocks noGrp="1"/>
          </p:cNvSpPr>
          <p:nvPr>
            <p:ph type="pic" idx="11"/>
          </p:nvPr>
        </p:nvSpPr>
        <p:spPr>
          <a:xfrm>
            <a:off x="8984611" y="4051123"/>
            <a:ext cx="2520000" cy="24497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4" name="Picture Placeholder 2">
            <a:extLst>
              <a:ext uri="{FF2B5EF4-FFF2-40B4-BE49-F238E27FC236}">
                <a16:creationId xmlns:a16="http://schemas.microsoft.com/office/drawing/2014/main" id="{2C2A59E4-94B6-1540-8CF8-4E9BCCC72513}"/>
              </a:ext>
            </a:extLst>
          </p:cNvPr>
          <p:cNvSpPr>
            <a:spLocks noGrp="1"/>
          </p:cNvSpPr>
          <p:nvPr>
            <p:ph type="pic" idx="13"/>
          </p:nvPr>
        </p:nvSpPr>
        <p:spPr>
          <a:xfrm>
            <a:off x="6216728" y="4051123"/>
            <a:ext cx="2520000" cy="24497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9" name="Picture Placeholder 2">
            <a:extLst>
              <a:ext uri="{FF2B5EF4-FFF2-40B4-BE49-F238E27FC236}">
                <a16:creationId xmlns:a16="http://schemas.microsoft.com/office/drawing/2014/main" id="{8A3F68ED-61AE-7046-A15D-39FB8858E975}"/>
              </a:ext>
            </a:extLst>
          </p:cNvPr>
          <p:cNvSpPr>
            <a:spLocks noGrp="1"/>
          </p:cNvSpPr>
          <p:nvPr>
            <p:ph type="pic" idx="14"/>
          </p:nvPr>
        </p:nvSpPr>
        <p:spPr>
          <a:xfrm>
            <a:off x="3418123" y="1409700"/>
            <a:ext cx="2520000" cy="24497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15" name="Picture Placeholder 2">
            <a:extLst>
              <a:ext uri="{FF2B5EF4-FFF2-40B4-BE49-F238E27FC236}">
                <a16:creationId xmlns:a16="http://schemas.microsoft.com/office/drawing/2014/main" id="{40228DC4-F423-BD4B-AD33-1FD746F2674E}"/>
              </a:ext>
            </a:extLst>
          </p:cNvPr>
          <p:cNvSpPr>
            <a:spLocks noGrp="1"/>
          </p:cNvSpPr>
          <p:nvPr>
            <p:ph type="pic" idx="15"/>
          </p:nvPr>
        </p:nvSpPr>
        <p:spPr>
          <a:xfrm>
            <a:off x="8984611" y="1409699"/>
            <a:ext cx="2520000" cy="24497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6" name="Picture Placeholder 2">
            <a:extLst>
              <a:ext uri="{FF2B5EF4-FFF2-40B4-BE49-F238E27FC236}">
                <a16:creationId xmlns:a16="http://schemas.microsoft.com/office/drawing/2014/main" id="{35979E39-C766-6544-BFD0-DFA84ED51F9D}"/>
              </a:ext>
            </a:extLst>
          </p:cNvPr>
          <p:cNvSpPr>
            <a:spLocks noGrp="1"/>
          </p:cNvSpPr>
          <p:nvPr>
            <p:ph type="pic" idx="16"/>
          </p:nvPr>
        </p:nvSpPr>
        <p:spPr>
          <a:xfrm>
            <a:off x="614990" y="1409699"/>
            <a:ext cx="2520000" cy="24497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17" name="Picture Placeholder 2">
            <a:extLst>
              <a:ext uri="{FF2B5EF4-FFF2-40B4-BE49-F238E27FC236}">
                <a16:creationId xmlns:a16="http://schemas.microsoft.com/office/drawing/2014/main" id="{D8886EA4-269E-F540-94CF-9B8A4B9C9D08}"/>
              </a:ext>
            </a:extLst>
          </p:cNvPr>
          <p:cNvSpPr>
            <a:spLocks noGrp="1"/>
          </p:cNvSpPr>
          <p:nvPr>
            <p:ph type="pic" idx="17"/>
          </p:nvPr>
        </p:nvSpPr>
        <p:spPr>
          <a:xfrm>
            <a:off x="6216728" y="1409699"/>
            <a:ext cx="2520000" cy="24497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19" name="Picture Placeholder 2">
            <a:extLst>
              <a:ext uri="{FF2B5EF4-FFF2-40B4-BE49-F238E27FC236}">
                <a16:creationId xmlns:a16="http://schemas.microsoft.com/office/drawing/2014/main" id="{1E764909-0D6D-F242-B3FE-2801574E14E5}"/>
              </a:ext>
            </a:extLst>
          </p:cNvPr>
          <p:cNvSpPr>
            <a:spLocks noGrp="1"/>
          </p:cNvSpPr>
          <p:nvPr>
            <p:ph type="pic" idx="18"/>
          </p:nvPr>
        </p:nvSpPr>
        <p:spPr>
          <a:xfrm>
            <a:off x="619518" y="4051123"/>
            <a:ext cx="2520000" cy="244970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pic>
        <p:nvPicPr>
          <p:cNvPr id="18" name="Grafik 17">
            <a:extLst>
              <a:ext uri="{FF2B5EF4-FFF2-40B4-BE49-F238E27FC236}">
                <a16:creationId xmlns:a16="http://schemas.microsoft.com/office/drawing/2014/main" id="{5A8E41AC-E310-C048-8DDD-6C7C78F24E49}"/>
              </a:ext>
            </a:extLst>
          </p:cNvPr>
          <p:cNvPicPr>
            <a:picLocks noChangeAspect="1"/>
          </p:cNvPicPr>
          <p:nvPr userDrawn="1"/>
        </p:nvPicPr>
        <p:blipFill>
          <a:blip r:embed="rId2"/>
          <a:stretch>
            <a:fillRect/>
          </a:stretch>
        </p:blipFill>
        <p:spPr>
          <a:xfrm>
            <a:off x="614990" y="173854"/>
            <a:ext cx="1534886" cy="923970"/>
          </a:xfrm>
          <a:prstGeom prst="rect">
            <a:avLst/>
          </a:prstGeom>
        </p:spPr>
      </p:pic>
    </p:spTree>
    <p:extLst>
      <p:ext uri="{BB962C8B-B14F-4D97-AF65-F5344CB8AC3E}">
        <p14:creationId xmlns:p14="http://schemas.microsoft.com/office/powerpoint/2010/main" val="417946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serie mit Hintergrun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5F7EB8C-2837-9E46-AF74-ECF1C277D952}"/>
              </a:ext>
            </a:extLst>
          </p:cNvPr>
          <p:cNvPicPr>
            <a:picLocks noChangeAspect="1"/>
          </p:cNvPicPr>
          <p:nvPr userDrawn="1"/>
        </p:nvPicPr>
        <p:blipFill>
          <a:blip r:embed="rId2"/>
          <a:stretch>
            <a:fillRect/>
          </a:stretch>
        </p:blipFill>
        <p:spPr>
          <a:xfrm>
            <a:off x="-1521843" y="0"/>
            <a:ext cx="13713843" cy="6858000"/>
          </a:xfrm>
          <a:prstGeom prst="rect">
            <a:avLst/>
          </a:prstGeom>
        </p:spPr>
      </p:pic>
      <p:sp>
        <p:nvSpPr>
          <p:cNvPr id="18" name="Titel 9">
            <a:extLst>
              <a:ext uri="{FF2B5EF4-FFF2-40B4-BE49-F238E27FC236}">
                <a16:creationId xmlns:a16="http://schemas.microsoft.com/office/drawing/2014/main" id="{02D28D60-64A0-B141-A35A-1BC19A087518}"/>
              </a:ext>
            </a:extLst>
          </p:cNvPr>
          <p:cNvSpPr>
            <a:spLocks noGrp="1"/>
          </p:cNvSpPr>
          <p:nvPr>
            <p:ph type="title" hasCustomPrompt="1"/>
          </p:nvPr>
        </p:nvSpPr>
        <p:spPr>
          <a:xfrm>
            <a:off x="650240" y="1409699"/>
            <a:ext cx="10854371" cy="518011"/>
          </a:xfrm>
        </p:spPr>
        <p:txBody>
          <a:bodyPr/>
          <a:lstStyle>
            <a:lvl1pPr>
              <a:defRPr>
                <a:solidFill>
                  <a:schemeClr val="accent6"/>
                </a:solidFill>
                <a:latin typeface="+mn-lt"/>
              </a:defRPr>
            </a:lvl1pPr>
          </a:lstStyle>
          <a:p>
            <a:r>
              <a:rPr lang="de-DE" dirty="0"/>
              <a:t>HAUPTTITEL</a:t>
            </a:r>
          </a:p>
        </p:txBody>
      </p:sp>
      <p:sp>
        <p:nvSpPr>
          <p:cNvPr id="19" name="Picture Placeholder 2">
            <a:extLst>
              <a:ext uri="{FF2B5EF4-FFF2-40B4-BE49-F238E27FC236}">
                <a16:creationId xmlns:a16="http://schemas.microsoft.com/office/drawing/2014/main" id="{FE888B3B-80FE-8047-AD35-C811624E5538}"/>
              </a:ext>
            </a:extLst>
          </p:cNvPr>
          <p:cNvSpPr>
            <a:spLocks noGrp="1"/>
          </p:cNvSpPr>
          <p:nvPr>
            <p:ph type="pic" idx="13"/>
          </p:nvPr>
        </p:nvSpPr>
        <p:spPr>
          <a:xfrm>
            <a:off x="8084611" y="2486609"/>
            <a:ext cx="3420000" cy="3356236"/>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22" name="Picture Placeholder 2">
            <a:extLst>
              <a:ext uri="{FF2B5EF4-FFF2-40B4-BE49-F238E27FC236}">
                <a16:creationId xmlns:a16="http://schemas.microsoft.com/office/drawing/2014/main" id="{A7C34A9A-04B2-BB49-9E09-78A6E0B8B415}"/>
              </a:ext>
            </a:extLst>
          </p:cNvPr>
          <p:cNvSpPr>
            <a:spLocks noGrp="1"/>
          </p:cNvSpPr>
          <p:nvPr>
            <p:ph type="pic" idx="16"/>
          </p:nvPr>
        </p:nvSpPr>
        <p:spPr>
          <a:xfrm>
            <a:off x="4386000" y="2486609"/>
            <a:ext cx="3420000" cy="3356236"/>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23" name="Picture Placeholder 2">
            <a:extLst>
              <a:ext uri="{FF2B5EF4-FFF2-40B4-BE49-F238E27FC236}">
                <a16:creationId xmlns:a16="http://schemas.microsoft.com/office/drawing/2014/main" id="{1749DFD2-E1D8-0F46-8ECC-489EDDC7F5BC}"/>
              </a:ext>
            </a:extLst>
          </p:cNvPr>
          <p:cNvSpPr>
            <a:spLocks noGrp="1"/>
          </p:cNvSpPr>
          <p:nvPr>
            <p:ph type="pic" idx="17"/>
          </p:nvPr>
        </p:nvSpPr>
        <p:spPr>
          <a:xfrm>
            <a:off x="650240" y="2486609"/>
            <a:ext cx="3420000" cy="3356236"/>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8" name="Date Placeholder 3">
            <a:extLst>
              <a:ext uri="{FF2B5EF4-FFF2-40B4-BE49-F238E27FC236}">
                <a16:creationId xmlns:a16="http://schemas.microsoft.com/office/drawing/2014/main" id="{45200B9F-97CF-214A-8F20-A01ECCE49F1D}"/>
              </a:ext>
            </a:extLst>
          </p:cNvPr>
          <p:cNvSpPr>
            <a:spLocks noGrp="1"/>
          </p:cNvSpPr>
          <p:nvPr>
            <p:ph type="dt" sz="half" idx="2"/>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A5440736-62D4-6149-BC9E-40228690F4A1}" type="datetime1">
              <a:rPr lang="de-CH" smtClean="0"/>
              <a:t>08.09.2023</a:t>
            </a:fld>
            <a:endParaRPr lang="en-US" dirty="0"/>
          </a:p>
        </p:txBody>
      </p:sp>
      <p:sp>
        <p:nvSpPr>
          <p:cNvPr id="11" name="Slide Number Placeholder 5">
            <a:extLst>
              <a:ext uri="{FF2B5EF4-FFF2-40B4-BE49-F238E27FC236}">
                <a16:creationId xmlns:a16="http://schemas.microsoft.com/office/drawing/2014/main" id="{8CC62FFD-E3C5-E14F-AD01-1CA7FCDD6B3F}"/>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sp>
        <p:nvSpPr>
          <p:cNvPr id="12" name="Footer Placeholder 4">
            <a:extLst>
              <a:ext uri="{FF2B5EF4-FFF2-40B4-BE49-F238E27FC236}">
                <a16:creationId xmlns:a16="http://schemas.microsoft.com/office/drawing/2014/main" id="{C1619B79-B8CC-6B41-A800-FC3C38FCD344}"/>
              </a:ext>
            </a:extLst>
          </p:cNvPr>
          <p:cNvSpPr>
            <a:spLocks noGrp="1"/>
          </p:cNvSpPr>
          <p:nvPr>
            <p:ph type="ftr" sz="quarter" idx="3"/>
          </p:nvPr>
        </p:nvSpPr>
        <p:spPr>
          <a:xfrm>
            <a:off x="650240" y="6135808"/>
            <a:ext cx="8820781"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pic>
        <p:nvPicPr>
          <p:cNvPr id="15" name="Grafik 14">
            <a:extLst>
              <a:ext uri="{FF2B5EF4-FFF2-40B4-BE49-F238E27FC236}">
                <a16:creationId xmlns:a16="http://schemas.microsoft.com/office/drawing/2014/main" id="{FB5E80B7-F727-1E44-9289-142A083C23F9}"/>
              </a:ext>
            </a:extLst>
          </p:cNvPr>
          <p:cNvPicPr>
            <a:picLocks noChangeAspect="1"/>
          </p:cNvPicPr>
          <p:nvPr userDrawn="1"/>
        </p:nvPicPr>
        <p:blipFill>
          <a:blip r:embed="rId3"/>
          <a:stretch>
            <a:fillRect/>
          </a:stretch>
        </p:blipFill>
        <p:spPr>
          <a:xfrm>
            <a:off x="614990" y="173854"/>
            <a:ext cx="1534886" cy="923970"/>
          </a:xfrm>
          <a:prstGeom prst="rect">
            <a:avLst/>
          </a:prstGeom>
        </p:spPr>
      </p:pic>
      <p:cxnSp>
        <p:nvCxnSpPr>
          <p:cNvPr id="20" name="Gerade Verbindung 19">
            <a:extLst>
              <a:ext uri="{FF2B5EF4-FFF2-40B4-BE49-F238E27FC236}">
                <a16:creationId xmlns:a16="http://schemas.microsoft.com/office/drawing/2014/main" id="{4A6AD37D-9D51-F848-A803-C51AF5E2FF94}"/>
              </a:ext>
            </a:extLst>
          </p:cNvPr>
          <p:cNvCxnSpPr/>
          <p:nvPr userDrawn="1"/>
        </p:nvCxnSpPr>
        <p:spPr>
          <a:xfrm>
            <a:off x="0" y="686"/>
            <a:ext cx="12192000"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71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llbild">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1409699"/>
            <a:ext cx="12192000" cy="5448301"/>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pic>
        <p:nvPicPr>
          <p:cNvPr id="6" name="Grafik 5">
            <a:extLst>
              <a:ext uri="{FF2B5EF4-FFF2-40B4-BE49-F238E27FC236}">
                <a16:creationId xmlns:a16="http://schemas.microsoft.com/office/drawing/2014/main" id="{1E3A7A5E-7B0E-AF4A-9D6E-455888575FD0}"/>
              </a:ext>
            </a:extLst>
          </p:cNvPr>
          <p:cNvPicPr>
            <a:picLocks noChangeAspect="1"/>
          </p:cNvPicPr>
          <p:nvPr userDrawn="1"/>
        </p:nvPicPr>
        <p:blipFill>
          <a:blip r:embed="rId2"/>
          <a:stretch>
            <a:fillRect/>
          </a:stretch>
        </p:blipFill>
        <p:spPr>
          <a:xfrm>
            <a:off x="347588" y="173854"/>
            <a:ext cx="1534886" cy="923970"/>
          </a:xfrm>
          <a:prstGeom prst="rect">
            <a:avLst/>
          </a:prstGeom>
        </p:spPr>
      </p:pic>
    </p:spTree>
    <p:extLst>
      <p:ext uri="{BB962C8B-B14F-4D97-AF65-F5344CB8AC3E}">
        <p14:creationId xmlns:p14="http://schemas.microsoft.com/office/powerpoint/2010/main" val="173948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itat mit Beschrift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932972"/>
            <a:ext cx="8574084" cy="2757561"/>
          </a:xfrm>
        </p:spPr>
        <p:txBody>
          <a:bodyPr anchor="ctr">
            <a:normAutofit/>
          </a:bodyPr>
          <a:lstStyle>
            <a:lvl1pPr algn="l">
              <a:defRPr sz="2400" b="0" cap="none">
                <a:latin typeface="Barlow" panose="00000500000000000000" pitchFamily="2" charset="0"/>
              </a:defRPr>
            </a:lvl1pPr>
          </a:lstStyle>
          <a:p>
            <a:r>
              <a:rPr lang="de-DE" dirty="0"/>
              <a:t>Zitat</a:t>
            </a:r>
            <a:endParaRPr lang="en-US" dirty="0"/>
          </a:p>
        </p:txBody>
      </p:sp>
      <p:sp>
        <p:nvSpPr>
          <p:cNvPr id="13" name="Text Placeholder 9"/>
          <p:cNvSpPr>
            <a:spLocks noGrp="1"/>
          </p:cNvSpPr>
          <p:nvPr>
            <p:ph type="body" sz="quarter" idx="13" hasCustomPrompt="1"/>
          </p:nvPr>
        </p:nvSpPr>
        <p:spPr>
          <a:xfrm>
            <a:off x="2589213" y="3843690"/>
            <a:ext cx="8915398" cy="381000"/>
          </a:xfrm>
        </p:spPr>
        <p:txBody>
          <a:bodyPr anchor="ctr">
            <a:noAutofit/>
          </a:bodyPr>
          <a:lstStyle>
            <a:lvl1pPr marL="0" indent="0">
              <a:buFontTx/>
              <a:buNone/>
              <a:defRPr sz="2000">
                <a:solidFill>
                  <a:schemeClr val="accent2"/>
                </a:solidFill>
                <a:latin typeface="Barlow" panose="00000500000000000000"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Untertitel</a:t>
            </a:r>
          </a:p>
        </p:txBody>
      </p:sp>
      <p:sp>
        <p:nvSpPr>
          <p:cNvPr id="14" name="TextBox 13"/>
          <p:cNvSpPr txBox="1"/>
          <p:nvPr/>
        </p:nvSpPr>
        <p:spPr>
          <a:xfrm>
            <a:off x="2074834" y="986495"/>
            <a:ext cx="6826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63296" y="3243796"/>
            <a:ext cx="6826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0" name="Date Placeholder 3">
            <a:extLst>
              <a:ext uri="{FF2B5EF4-FFF2-40B4-BE49-F238E27FC236}">
                <a16:creationId xmlns:a16="http://schemas.microsoft.com/office/drawing/2014/main" id="{B72628DB-03C1-9C44-B9F4-BA3BF0BAEEBD}"/>
              </a:ext>
            </a:extLst>
          </p:cNvPr>
          <p:cNvSpPr>
            <a:spLocks noGrp="1"/>
          </p:cNvSpPr>
          <p:nvPr>
            <p:ph type="dt" sz="half" idx="2"/>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203F9334-7ED2-EE41-9F30-C5C877AA3DB9}" type="datetime1">
              <a:rPr lang="de-CH" smtClean="0"/>
              <a:t>08.09.2023</a:t>
            </a:fld>
            <a:endParaRPr lang="en-US" dirty="0"/>
          </a:p>
        </p:txBody>
      </p:sp>
      <p:sp>
        <p:nvSpPr>
          <p:cNvPr id="11" name="Footer Placeholder 4">
            <a:extLst>
              <a:ext uri="{FF2B5EF4-FFF2-40B4-BE49-F238E27FC236}">
                <a16:creationId xmlns:a16="http://schemas.microsoft.com/office/drawing/2014/main" id="{0CB0525B-B584-A94F-8180-AFDF7C9CA85F}"/>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sp>
        <p:nvSpPr>
          <p:cNvPr id="12" name="Slide Number Placeholder 5">
            <a:extLst>
              <a:ext uri="{FF2B5EF4-FFF2-40B4-BE49-F238E27FC236}">
                <a16:creationId xmlns:a16="http://schemas.microsoft.com/office/drawing/2014/main" id="{94878E06-F8CB-F646-ADF3-737CDA8C6E5B}"/>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sp>
        <p:nvSpPr>
          <p:cNvPr id="16" name="Subtitle 2">
            <a:extLst>
              <a:ext uri="{FF2B5EF4-FFF2-40B4-BE49-F238E27FC236}">
                <a16:creationId xmlns:a16="http://schemas.microsoft.com/office/drawing/2014/main" id="{2AD02FDC-0342-D24F-BA20-E0215C464C6B}"/>
              </a:ext>
            </a:extLst>
          </p:cNvPr>
          <p:cNvSpPr>
            <a:spLocks noGrp="1"/>
          </p:cNvSpPr>
          <p:nvPr>
            <p:ph type="subTitle" idx="1" hasCustomPrompt="1"/>
          </p:nvPr>
        </p:nvSpPr>
        <p:spPr>
          <a:xfrm>
            <a:off x="2589213" y="4377847"/>
            <a:ext cx="8915399" cy="1493658"/>
          </a:xfrm>
        </p:spPr>
        <p:txBody>
          <a:bodyPr anchor="t">
            <a:normAutofit/>
          </a:bodyPr>
          <a:lstStyle>
            <a:lvl1pPr marL="0" indent="0" algn="l">
              <a:buNone/>
              <a:defRPr sz="1600" b="0" i="0">
                <a:solidFill>
                  <a:schemeClr val="accent2"/>
                </a:solidFill>
                <a:latin typeface="Barlow"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Lauftext</a:t>
            </a:r>
            <a:endParaRPr lang="en-US" dirty="0"/>
          </a:p>
        </p:txBody>
      </p:sp>
      <p:pic>
        <p:nvPicPr>
          <p:cNvPr id="19" name="Grafik 18">
            <a:extLst>
              <a:ext uri="{FF2B5EF4-FFF2-40B4-BE49-F238E27FC236}">
                <a16:creationId xmlns:a16="http://schemas.microsoft.com/office/drawing/2014/main" id="{69BCAD2A-20FC-5E44-9212-A2BFE9B87376}"/>
              </a:ext>
            </a:extLst>
          </p:cNvPr>
          <p:cNvPicPr>
            <a:picLocks noChangeAspect="1"/>
          </p:cNvPicPr>
          <p:nvPr userDrawn="1"/>
        </p:nvPicPr>
        <p:blipFill>
          <a:blip r:embed="rId2"/>
          <a:stretch>
            <a:fillRect/>
          </a:stretch>
        </p:blipFill>
        <p:spPr>
          <a:xfrm>
            <a:off x="347588" y="173854"/>
            <a:ext cx="1534886" cy="92397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2438400"/>
            <a:ext cx="8915400" cy="2724845"/>
          </a:xfrm>
        </p:spPr>
        <p:txBody>
          <a:bodyPr anchor="b">
            <a:normAutofit/>
          </a:bodyPr>
          <a:lstStyle>
            <a:lvl1pPr algn="l">
              <a:defRPr sz="2400" b="0">
                <a:solidFill>
                  <a:schemeClr val="accent2"/>
                </a:solidFill>
                <a:latin typeface="Barlow" panose="00000500000000000000" pitchFamily="2" charset="0"/>
              </a:defRPr>
            </a:lvl1pPr>
          </a:lstStyle>
          <a:p>
            <a:r>
              <a:rPr lang="de-DE" dirty="0"/>
              <a:t>HAUPTTITEL</a:t>
            </a:r>
            <a:endParaRPr lang="en-US" dirty="0"/>
          </a:p>
        </p:txBody>
      </p:sp>
      <p:sp>
        <p:nvSpPr>
          <p:cNvPr id="4" name="Text Placeholder 3"/>
          <p:cNvSpPr>
            <a:spLocks noGrp="1"/>
          </p:cNvSpPr>
          <p:nvPr>
            <p:ph type="body" sz="half" idx="2" hasCustomPrompt="1"/>
          </p:nvPr>
        </p:nvSpPr>
        <p:spPr>
          <a:xfrm>
            <a:off x="2589213" y="5361140"/>
            <a:ext cx="8915400" cy="550082"/>
          </a:xfrm>
        </p:spPr>
        <p:txBody>
          <a:bodyPr vert="horz" lIns="91440" tIns="45720" rIns="91440" bIns="45720" rtlCol="0" anchor="t">
            <a:normAutofit/>
          </a:bodyPr>
          <a:lstStyle>
            <a:lvl1pPr>
              <a:buNone/>
              <a:defRPr lang="en-US" sz="2000">
                <a:solidFill>
                  <a:schemeClr val="accent2"/>
                </a:solidFill>
                <a:latin typeface="Barlow" panose="00000500000000000000" pitchFamily="2" charset="0"/>
              </a:defRPr>
            </a:lvl1pPr>
          </a:lstStyle>
          <a:p>
            <a:pPr marL="0" lvl="0" indent="0">
              <a:buNone/>
            </a:pPr>
            <a:r>
              <a:rPr lang="de-DE" dirty="0"/>
              <a:t>Untertitel</a:t>
            </a:r>
          </a:p>
        </p:txBody>
      </p:sp>
      <p:sp>
        <p:nvSpPr>
          <p:cNvPr id="7" name="Date Placeholder 3">
            <a:extLst>
              <a:ext uri="{FF2B5EF4-FFF2-40B4-BE49-F238E27FC236}">
                <a16:creationId xmlns:a16="http://schemas.microsoft.com/office/drawing/2014/main" id="{44FD3D1F-00B3-E54F-9BC5-00F77BE86531}"/>
              </a:ext>
            </a:extLst>
          </p:cNvPr>
          <p:cNvSpPr>
            <a:spLocks noGrp="1"/>
          </p:cNvSpPr>
          <p:nvPr>
            <p:ph type="dt" sz="half" idx="10"/>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823775E1-1E63-F742-9708-5C39BC0B4F6C}" type="datetime1">
              <a:rPr lang="de-CH" smtClean="0"/>
              <a:t>08.09.2023</a:t>
            </a:fld>
            <a:endParaRPr lang="en-US" dirty="0"/>
          </a:p>
        </p:txBody>
      </p:sp>
      <p:sp>
        <p:nvSpPr>
          <p:cNvPr id="8" name="Footer Placeholder 4">
            <a:extLst>
              <a:ext uri="{FF2B5EF4-FFF2-40B4-BE49-F238E27FC236}">
                <a16:creationId xmlns:a16="http://schemas.microsoft.com/office/drawing/2014/main" id="{2E7E5719-C469-3944-B9C0-421D0845FA8A}"/>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sp>
        <p:nvSpPr>
          <p:cNvPr id="9" name="Slide Number Placeholder 5">
            <a:extLst>
              <a:ext uri="{FF2B5EF4-FFF2-40B4-BE49-F238E27FC236}">
                <a16:creationId xmlns:a16="http://schemas.microsoft.com/office/drawing/2014/main" id="{C8C3E5EC-D54A-DD4C-8585-5E6C7850E4EC}"/>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pic>
        <p:nvPicPr>
          <p:cNvPr id="12" name="Grafik 11">
            <a:extLst>
              <a:ext uri="{FF2B5EF4-FFF2-40B4-BE49-F238E27FC236}">
                <a16:creationId xmlns:a16="http://schemas.microsoft.com/office/drawing/2014/main" id="{B82EDC88-E6F8-9A48-851D-290BBF672AA7}"/>
              </a:ext>
            </a:extLst>
          </p:cNvPr>
          <p:cNvPicPr>
            <a:picLocks noChangeAspect="1"/>
          </p:cNvPicPr>
          <p:nvPr userDrawn="1"/>
        </p:nvPicPr>
        <p:blipFill>
          <a:blip r:embed="rId2"/>
          <a:stretch>
            <a:fillRect/>
          </a:stretch>
        </p:blipFill>
        <p:spPr>
          <a:xfrm>
            <a:off x="347588" y="173854"/>
            <a:ext cx="1534886" cy="92397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507CA612-3B6E-EE4C-AE3D-6D3E5F568778}"/>
              </a:ext>
            </a:extLst>
          </p:cNvPr>
          <p:cNvPicPr>
            <a:picLocks noChangeAspect="1"/>
          </p:cNvPicPr>
          <p:nvPr userDrawn="1"/>
        </p:nvPicPr>
        <p:blipFill>
          <a:blip r:embed="rId2"/>
          <a:stretch>
            <a:fillRect/>
          </a:stretch>
        </p:blipFill>
        <p:spPr>
          <a:xfrm>
            <a:off x="3828535" y="-14052"/>
            <a:ext cx="8380192" cy="6858000"/>
          </a:xfrm>
          <a:prstGeom prst="rect">
            <a:avLst/>
          </a:prstGeom>
        </p:spPr>
      </p:pic>
      <p:sp>
        <p:nvSpPr>
          <p:cNvPr id="2" name="Rechteck 1">
            <a:extLst>
              <a:ext uri="{FF2B5EF4-FFF2-40B4-BE49-F238E27FC236}">
                <a16:creationId xmlns:a16="http://schemas.microsoft.com/office/drawing/2014/main" id="{C1683EE2-3450-0441-8EA2-672BDBE6031D}"/>
              </a:ext>
            </a:extLst>
          </p:cNvPr>
          <p:cNvSpPr/>
          <p:nvPr userDrawn="1"/>
        </p:nvSpPr>
        <p:spPr>
          <a:xfrm>
            <a:off x="1219555" y="3589896"/>
            <a:ext cx="2666645" cy="1061829"/>
          </a:xfrm>
          <a:prstGeom prst="rect">
            <a:avLst/>
          </a:prstGeom>
        </p:spPr>
        <p:txBody>
          <a:bodyPr wrap="square">
            <a:spAutoFit/>
          </a:bodyPr>
          <a:lstStyle/>
          <a:p>
            <a:pPr>
              <a:lnSpc>
                <a:spcPct val="100000"/>
              </a:lnSpc>
            </a:pPr>
            <a:r>
              <a:rPr lang="de-CH" sz="1050" kern="1200" dirty="0">
                <a:solidFill>
                  <a:schemeClr val="accent2"/>
                </a:solidFill>
                <a:effectLst/>
                <a:latin typeface="Barlow" panose="00000500000000000000" pitchFamily="2" charset="0"/>
                <a:ea typeface="+mn-ea"/>
                <a:cs typeface="+mn-cs"/>
              </a:rPr>
              <a:t>Stiftung Lerchenbühl</a:t>
            </a:r>
          </a:p>
          <a:p>
            <a:pPr>
              <a:lnSpc>
                <a:spcPct val="100000"/>
              </a:lnSpc>
            </a:pPr>
            <a:r>
              <a:rPr lang="de-CH" sz="1050" kern="1200" dirty="0">
                <a:solidFill>
                  <a:schemeClr val="accent2"/>
                </a:solidFill>
                <a:effectLst/>
                <a:latin typeface="Barlow" panose="00000500000000000000" pitchFamily="2" charset="0"/>
                <a:ea typeface="+mn-ea"/>
                <a:cs typeface="+mn-cs"/>
              </a:rPr>
              <a:t>Lerchenbühlweg 9</a:t>
            </a:r>
          </a:p>
          <a:p>
            <a:pPr>
              <a:lnSpc>
                <a:spcPct val="100000"/>
              </a:lnSpc>
            </a:pPr>
            <a:r>
              <a:rPr lang="de-CH" sz="1050" kern="1200" dirty="0">
                <a:solidFill>
                  <a:schemeClr val="accent2"/>
                </a:solidFill>
                <a:effectLst/>
                <a:latin typeface="Barlow" panose="00000500000000000000" pitchFamily="2" charset="0"/>
                <a:ea typeface="+mn-ea"/>
                <a:cs typeface="+mn-cs"/>
              </a:rPr>
              <a:t>3400 Burgdorf</a:t>
            </a:r>
          </a:p>
          <a:p>
            <a:pPr>
              <a:lnSpc>
                <a:spcPct val="100000"/>
              </a:lnSpc>
            </a:pPr>
            <a:endParaRPr lang="de-CH" sz="1050" kern="1200" dirty="0">
              <a:solidFill>
                <a:schemeClr val="accent2"/>
              </a:solidFill>
              <a:effectLst/>
              <a:latin typeface="Barlow" panose="00000500000000000000" pitchFamily="2" charset="0"/>
              <a:ea typeface="+mn-ea"/>
              <a:cs typeface="+mn-cs"/>
            </a:endParaRPr>
          </a:p>
          <a:p>
            <a:pPr>
              <a:lnSpc>
                <a:spcPct val="100000"/>
              </a:lnSpc>
            </a:pPr>
            <a:r>
              <a:rPr lang="de-DE" sz="1050" dirty="0">
                <a:solidFill>
                  <a:schemeClr val="accent2"/>
                </a:solidFill>
                <a:latin typeface="Barlow" panose="00000500000000000000" pitchFamily="2" charset="0"/>
                <a:hlinkClick r:id="rId3"/>
              </a:rPr>
              <a:t>www.stiftung-lerchenbuehl.ch</a:t>
            </a:r>
            <a:endParaRPr lang="de-DE" sz="1050" dirty="0">
              <a:solidFill>
                <a:schemeClr val="accent2"/>
              </a:solidFill>
              <a:latin typeface="Barlow" panose="00000500000000000000" pitchFamily="2" charset="0"/>
            </a:endParaRPr>
          </a:p>
          <a:p>
            <a:pPr>
              <a:lnSpc>
                <a:spcPct val="100000"/>
              </a:lnSpc>
            </a:pPr>
            <a:r>
              <a:rPr lang="de-DE" sz="1050" dirty="0">
                <a:solidFill>
                  <a:schemeClr val="accent2"/>
                </a:solidFill>
                <a:latin typeface="Barlow" panose="00000500000000000000" pitchFamily="2" charset="0"/>
              </a:rPr>
              <a:t>034 556 22 22</a:t>
            </a:r>
          </a:p>
        </p:txBody>
      </p:sp>
      <p:sp>
        <p:nvSpPr>
          <p:cNvPr id="8" name="Date Placeholder 3">
            <a:extLst>
              <a:ext uri="{FF2B5EF4-FFF2-40B4-BE49-F238E27FC236}">
                <a16:creationId xmlns:a16="http://schemas.microsoft.com/office/drawing/2014/main" id="{3B32E673-55E1-FB4C-9B5A-AE600622904F}"/>
              </a:ext>
            </a:extLst>
          </p:cNvPr>
          <p:cNvSpPr>
            <a:spLocks noGrp="1"/>
          </p:cNvSpPr>
          <p:nvPr>
            <p:ph type="dt" sz="half" idx="2"/>
          </p:nvPr>
        </p:nvSpPr>
        <p:spPr>
          <a:xfrm>
            <a:off x="1219554" y="6130437"/>
            <a:ext cx="714361"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419BF5F8-15B4-D347-BFC3-BE91DB85525C}" type="datetime1">
              <a:rPr lang="de-CH" smtClean="0"/>
              <a:t>08.09.2023</a:t>
            </a:fld>
            <a:endParaRPr lang="en-US" dirty="0"/>
          </a:p>
        </p:txBody>
      </p:sp>
      <p:sp>
        <p:nvSpPr>
          <p:cNvPr id="9" name="Footer Placeholder 4">
            <a:extLst>
              <a:ext uri="{FF2B5EF4-FFF2-40B4-BE49-F238E27FC236}">
                <a16:creationId xmlns:a16="http://schemas.microsoft.com/office/drawing/2014/main" id="{DD523316-C0DF-104D-978A-AB54CDDB1CCD}"/>
              </a:ext>
            </a:extLst>
          </p:cNvPr>
          <p:cNvSpPr>
            <a:spLocks noGrp="1"/>
          </p:cNvSpPr>
          <p:nvPr>
            <p:ph type="ftr" sz="quarter" idx="3"/>
          </p:nvPr>
        </p:nvSpPr>
        <p:spPr>
          <a:xfrm>
            <a:off x="2098964" y="6135808"/>
            <a:ext cx="1296988"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Burdorf</a:t>
            </a:r>
            <a:endParaRPr lang="en-US" dirty="0"/>
          </a:p>
        </p:txBody>
      </p:sp>
      <p:pic>
        <p:nvPicPr>
          <p:cNvPr id="10" name="Grafik 9">
            <a:extLst>
              <a:ext uri="{FF2B5EF4-FFF2-40B4-BE49-F238E27FC236}">
                <a16:creationId xmlns:a16="http://schemas.microsoft.com/office/drawing/2014/main" id="{2D31D521-E109-A743-A36A-52BEA013C458}"/>
              </a:ext>
            </a:extLst>
          </p:cNvPr>
          <p:cNvPicPr>
            <a:picLocks noChangeAspect="1"/>
          </p:cNvPicPr>
          <p:nvPr userDrawn="1"/>
        </p:nvPicPr>
        <p:blipFill>
          <a:blip r:embed="rId4"/>
          <a:stretch>
            <a:fillRect/>
          </a:stretch>
        </p:blipFill>
        <p:spPr>
          <a:xfrm>
            <a:off x="497394" y="1496564"/>
            <a:ext cx="2838699" cy="1708839"/>
          </a:xfrm>
          <a:prstGeom prst="rect">
            <a:avLst/>
          </a:prstGeom>
        </p:spPr>
      </p:pic>
      <p:cxnSp>
        <p:nvCxnSpPr>
          <p:cNvPr id="11" name="Gerade Verbindung 10">
            <a:extLst>
              <a:ext uri="{FF2B5EF4-FFF2-40B4-BE49-F238E27FC236}">
                <a16:creationId xmlns:a16="http://schemas.microsoft.com/office/drawing/2014/main" id="{8B43204E-A97D-1B45-AC9C-7059D8224584}"/>
              </a:ext>
            </a:extLst>
          </p:cNvPr>
          <p:cNvCxnSpPr/>
          <p:nvPr userDrawn="1"/>
        </p:nvCxnSpPr>
        <p:spPr>
          <a:xfrm>
            <a:off x="0" y="14052"/>
            <a:ext cx="12192000" cy="0"/>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824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89213" y="3212739"/>
            <a:ext cx="8915399" cy="2718335"/>
          </a:xfrm>
        </p:spPr>
        <p:txBody>
          <a:bodyPr anchor="t">
            <a:normAutofit/>
          </a:bodyPr>
          <a:lstStyle>
            <a:lvl1pPr marL="0" indent="0" algn="l">
              <a:buNone/>
              <a:defRPr sz="1600" b="0" i="0">
                <a:solidFill>
                  <a:schemeClr val="accent2"/>
                </a:solidFill>
                <a:latin typeface="Barlow"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Lauftext</a:t>
            </a:r>
            <a:endParaRPr lang="en-US" dirty="0"/>
          </a:p>
        </p:txBody>
      </p:sp>
      <p:sp>
        <p:nvSpPr>
          <p:cNvPr id="10" name="Titel 9">
            <a:extLst>
              <a:ext uri="{FF2B5EF4-FFF2-40B4-BE49-F238E27FC236}">
                <a16:creationId xmlns:a16="http://schemas.microsoft.com/office/drawing/2014/main" id="{3E862A19-5974-B44C-BA11-924590537EC7}"/>
              </a:ext>
            </a:extLst>
          </p:cNvPr>
          <p:cNvSpPr>
            <a:spLocks noGrp="1"/>
          </p:cNvSpPr>
          <p:nvPr>
            <p:ph type="title" hasCustomPrompt="1"/>
          </p:nvPr>
        </p:nvSpPr>
        <p:spPr/>
        <p:txBody>
          <a:bodyPr/>
          <a:lstStyle>
            <a:lvl1pPr>
              <a:defRPr>
                <a:solidFill>
                  <a:schemeClr val="accent6"/>
                </a:solidFill>
                <a:latin typeface="Barlow" panose="00000500000000000000" pitchFamily="2" charset="0"/>
              </a:defRPr>
            </a:lvl1pPr>
          </a:lstStyle>
          <a:p>
            <a:r>
              <a:rPr lang="de-DE" dirty="0"/>
              <a:t>HAUPTTITEL</a:t>
            </a:r>
          </a:p>
        </p:txBody>
      </p:sp>
      <p:sp>
        <p:nvSpPr>
          <p:cNvPr id="8" name="Datumsplatzhalter 7">
            <a:extLst>
              <a:ext uri="{FF2B5EF4-FFF2-40B4-BE49-F238E27FC236}">
                <a16:creationId xmlns:a16="http://schemas.microsoft.com/office/drawing/2014/main" id="{4B70FADC-3F05-2D4D-920F-EC603A722FE8}"/>
              </a:ext>
            </a:extLst>
          </p:cNvPr>
          <p:cNvSpPr>
            <a:spLocks noGrp="1"/>
          </p:cNvSpPr>
          <p:nvPr>
            <p:ph type="dt" sz="half" idx="10"/>
          </p:nvPr>
        </p:nvSpPr>
        <p:spPr/>
        <p:txBody>
          <a:bodyPr/>
          <a:lstStyle>
            <a:lvl1pPr>
              <a:defRPr>
                <a:solidFill>
                  <a:schemeClr val="bg1">
                    <a:lumMod val="50000"/>
                  </a:schemeClr>
                </a:solidFill>
              </a:defRPr>
            </a:lvl1pPr>
          </a:lstStyle>
          <a:p>
            <a:fld id="{C9F43C56-E03F-2A4F-A7D8-07F3784D3BDD}" type="datetime1">
              <a:rPr lang="de-CH" smtClean="0"/>
              <a:pPr/>
              <a:t>08.09.2023</a:t>
            </a:fld>
            <a:endParaRPr lang="en-US" dirty="0"/>
          </a:p>
        </p:txBody>
      </p:sp>
      <p:sp>
        <p:nvSpPr>
          <p:cNvPr id="13" name="Fußzeilenplatzhalter 12">
            <a:extLst>
              <a:ext uri="{FF2B5EF4-FFF2-40B4-BE49-F238E27FC236}">
                <a16:creationId xmlns:a16="http://schemas.microsoft.com/office/drawing/2014/main" id="{CA9ADED8-020F-D24E-A179-A5C814D1490C}"/>
              </a:ext>
            </a:extLst>
          </p:cNvPr>
          <p:cNvSpPr>
            <a:spLocks noGrp="1"/>
          </p:cNvSpPr>
          <p:nvPr>
            <p:ph type="ftr" sz="quarter" idx="11"/>
          </p:nvPr>
        </p:nvSpPr>
        <p:spPr>
          <a:xfrm>
            <a:off x="2589212" y="6135808"/>
            <a:ext cx="6881809" cy="365125"/>
          </a:xfrm>
          <a:prstGeom prst="rect">
            <a:avLst/>
          </a:prstGeom>
        </p:spPr>
        <p:txBody>
          <a:bodyPr/>
          <a:lstStyle>
            <a:lvl1pPr>
              <a:defRPr>
                <a:solidFill>
                  <a:schemeClr val="bg1">
                    <a:lumMod val="50000"/>
                  </a:schemeClr>
                </a:solidFill>
              </a:defRPr>
            </a:lvl1pPr>
          </a:lstStyle>
          <a:p>
            <a:r>
              <a:rPr lang="en-US" dirty="0" err="1"/>
              <a:t>Veranstaltungsort</a:t>
            </a:r>
            <a:endParaRPr lang="en-US" dirty="0"/>
          </a:p>
        </p:txBody>
      </p:sp>
      <p:sp>
        <p:nvSpPr>
          <p:cNvPr id="14" name="Foliennummernplatzhalter 13">
            <a:extLst>
              <a:ext uri="{FF2B5EF4-FFF2-40B4-BE49-F238E27FC236}">
                <a16:creationId xmlns:a16="http://schemas.microsoft.com/office/drawing/2014/main" id="{0876EBC6-7D45-C548-9A6A-F7F4FD54FA23}"/>
              </a:ext>
            </a:extLst>
          </p:cNvPr>
          <p:cNvSpPr>
            <a:spLocks noGrp="1"/>
          </p:cNvSpPr>
          <p:nvPr>
            <p:ph type="sldNum" sz="quarter" idx="12"/>
          </p:nvPr>
        </p:nvSpPr>
        <p:spPr/>
        <p:txBody>
          <a:bodyPr/>
          <a:lstStyle>
            <a:lvl1pPr>
              <a:defRPr>
                <a:solidFill>
                  <a:schemeClr val="bg1">
                    <a:lumMod val="50000"/>
                  </a:schemeClr>
                </a:solidFill>
              </a:defRPr>
            </a:lvl1pPr>
          </a:lstStyle>
          <a:p>
            <a:fld id="{D57F1E4F-1CFF-5643-939E-217C01CDF565}" type="slidenum">
              <a:rPr lang="en-US" smtClean="0"/>
              <a:pPr/>
              <a:t>‹Nr.›</a:t>
            </a:fld>
            <a:endParaRPr lang="en-US" dirty="0"/>
          </a:p>
        </p:txBody>
      </p:sp>
      <p:sp>
        <p:nvSpPr>
          <p:cNvPr id="11" name="Text Placeholder 2">
            <a:extLst>
              <a:ext uri="{FF2B5EF4-FFF2-40B4-BE49-F238E27FC236}">
                <a16:creationId xmlns:a16="http://schemas.microsoft.com/office/drawing/2014/main" id="{276FC46F-0769-844D-BDB8-C8447C2117C5}"/>
              </a:ext>
            </a:extLst>
          </p:cNvPr>
          <p:cNvSpPr>
            <a:spLocks noGrp="1"/>
          </p:cNvSpPr>
          <p:nvPr>
            <p:ph type="body" idx="13" hasCustomPrompt="1"/>
          </p:nvPr>
        </p:nvSpPr>
        <p:spPr>
          <a:xfrm>
            <a:off x="2589212" y="2029878"/>
            <a:ext cx="8915399" cy="860400"/>
          </a:xfrm>
        </p:spPr>
        <p:txBody>
          <a:bodyPr anchor="t"/>
          <a:lstStyle>
            <a:lvl1pPr marL="0" indent="0" algn="l">
              <a:buNone/>
              <a:defRPr sz="2000">
                <a:solidFill>
                  <a:schemeClr val="accent2"/>
                </a:solidFill>
                <a:latin typeface="Barlow" panose="000005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Untertitel</a:t>
            </a:r>
          </a:p>
        </p:txBody>
      </p:sp>
      <p:pic>
        <p:nvPicPr>
          <p:cNvPr id="16" name="Grafik 15">
            <a:extLst>
              <a:ext uri="{FF2B5EF4-FFF2-40B4-BE49-F238E27FC236}">
                <a16:creationId xmlns:a16="http://schemas.microsoft.com/office/drawing/2014/main" id="{DD109A51-578F-A846-AFD7-0B136AADD279}"/>
              </a:ext>
            </a:extLst>
          </p:cNvPr>
          <p:cNvPicPr>
            <a:picLocks noChangeAspect="1"/>
          </p:cNvPicPr>
          <p:nvPr userDrawn="1"/>
        </p:nvPicPr>
        <p:blipFill>
          <a:blip r:embed="rId2"/>
          <a:stretch>
            <a:fillRect/>
          </a:stretch>
        </p:blipFill>
        <p:spPr>
          <a:xfrm>
            <a:off x="614990" y="173854"/>
            <a:ext cx="1534886" cy="9239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89212" y="2133600"/>
            <a:ext cx="8915400" cy="3777622"/>
          </a:xfrm>
        </p:spPr>
        <p:txBody>
          <a:bodyPr/>
          <a:lstStyle>
            <a:lvl1pPr>
              <a:defRPr sz="2000">
                <a:solidFill>
                  <a:schemeClr val="accent2"/>
                </a:solidFill>
                <a:latin typeface="Barlow" panose="00000500000000000000" pitchFamily="2" charset="0"/>
              </a:defRPr>
            </a:lvl1pPr>
            <a:lvl2pPr marL="9525" indent="355600">
              <a:tabLst/>
              <a:defRPr>
                <a:solidFill>
                  <a:schemeClr val="accent2"/>
                </a:solidFill>
                <a:latin typeface="Barlow" panose="00000500000000000000" pitchFamily="2" charset="0"/>
              </a:defRPr>
            </a:lvl2pPr>
            <a:lvl3pPr marL="9525" indent="355600">
              <a:tabLst/>
              <a:defRPr>
                <a:solidFill>
                  <a:schemeClr val="accent2"/>
                </a:solidFill>
                <a:latin typeface="Barlow" panose="00000500000000000000" pitchFamily="2" charset="0"/>
              </a:defRPr>
            </a:lvl3pPr>
            <a:lvl4pPr marL="365125" indent="-355600">
              <a:tabLst/>
              <a:defRPr>
                <a:solidFill>
                  <a:schemeClr val="tx1"/>
                </a:solidFill>
              </a:defRPr>
            </a:lvl4pPr>
            <a:lvl5pPr marL="365125" indent="-355600">
              <a:tabLst/>
              <a:defRPr>
                <a:solidFill>
                  <a:schemeClr val="tx1"/>
                </a:solidFill>
              </a:defRPr>
            </a:lvl5pPr>
          </a:lstStyle>
          <a:p>
            <a:pPr lvl="0"/>
            <a:r>
              <a:rPr lang="de-DE" dirty="0"/>
              <a:t>Erster Ebene</a:t>
            </a:r>
          </a:p>
          <a:p>
            <a:pPr lvl="1"/>
            <a:r>
              <a:rPr lang="de-DE" dirty="0"/>
              <a:t>Zweite Ebene</a:t>
            </a:r>
          </a:p>
          <a:p>
            <a:pPr lvl="2"/>
            <a:r>
              <a:rPr lang="de-DE" dirty="0"/>
              <a:t>Dritte Ebene</a:t>
            </a:r>
          </a:p>
        </p:txBody>
      </p:sp>
      <p:sp>
        <p:nvSpPr>
          <p:cNvPr id="11" name="Date Placeholder 3">
            <a:extLst>
              <a:ext uri="{FF2B5EF4-FFF2-40B4-BE49-F238E27FC236}">
                <a16:creationId xmlns:a16="http://schemas.microsoft.com/office/drawing/2014/main" id="{9A0D0E88-68B6-4B47-99CA-1D22E45D1A33}"/>
              </a:ext>
            </a:extLst>
          </p:cNvPr>
          <p:cNvSpPr>
            <a:spLocks noGrp="1"/>
          </p:cNvSpPr>
          <p:nvPr>
            <p:ph type="dt" sz="half" idx="2"/>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A5440736-62D4-6149-BC9E-40228690F4A1}" type="datetime1">
              <a:rPr lang="de-CH" smtClean="0"/>
              <a:t>08.09.2023</a:t>
            </a:fld>
            <a:endParaRPr lang="en-US" dirty="0"/>
          </a:p>
        </p:txBody>
      </p:sp>
      <p:sp>
        <p:nvSpPr>
          <p:cNvPr id="12" name="Footer Placeholder 4">
            <a:extLst>
              <a:ext uri="{FF2B5EF4-FFF2-40B4-BE49-F238E27FC236}">
                <a16:creationId xmlns:a16="http://schemas.microsoft.com/office/drawing/2014/main" id="{4B5B36EF-50D5-A143-A9C3-4F4C918A199D}"/>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sp>
        <p:nvSpPr>
          <p:cNvPr id="13" name="Slide Number Placeholder 5">
            <a:extLst>
              <a:ext uri="{FF2B5EF4-FFF2-40B4-BE49-F238E27FC236}">
                <a16:creationId xmlns:a16="http://schemas.microsoft.com/office/drawing/2014/main" id="{D3654B64-458A-9947-878E-ED22220A749E}"/>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sp>
        <p:nvSpPr>
          <p:cNvPr id="14" name="Titel 9">
            <a:extLst>
              <a:ext uri="{FF2B5EF4-FFF2-40B4-BE49-F238E27FC236}">
                <a16:creationId xmlns:a16="http://schemas.microsoft.com/office/drawing/2014/main" id="{613BE4BC-5687-2A46-BA6F-0A374E3010A1}"/>
              </a:ext>
            </a:extLst>
          </p:cNvPr>
          <p:cNvSpPr>
            <a:spLocks noGrp="1"/>
          </p:cNvSpPr>
          <p:nvPr>
            <p:ph type="title" hasCustomPrompt="1"/>
          </p:nvPr>
        </p:nvSpPr>
        <p:spPr>
          <a:xfrm>
            <a:off x="2592924" y="1189406"/>
            <a:ext cx="8911687" cy="518011"/>
          </a:xfrm>
        </p:spPr>
        <p:txBody>
          <a:bodyPr/>
          <a:lstStyle>
            <a:lvl1pPr>
              <a:defRPr>
                <a:solidFill>
                  <a:schemeClr val="accent6"/>
                </a:solidFill>
                <a:latin typeface="Barlow" panose="00000500000000000000" pitchFamily="2" charset="0"/>
              </a:defRPr>
            </a:lvl1pPr>
          </a:lstStyle>
          <a:p>
            <a:r>
              <a:rPr lang="de-DE" dirty="0"/>
              <a:t>HAUPTTITEL</a:t>
            </a:r>
          </a:p>
        </p:txBody>
      </p:sp>
      <p:pic>
        <p:nvPicPr>
          <p:cNvPr id="15" name="Grafik 14">
            <a:extLst>
              <a:ext uri="{FF2B5EF4-FFF2-40B4-BE49-F238E27FC236}">
                <a16:creationId xmlns:a16="http://schemas.microsoft.com/office/drawing/2014/main" id="{B3599BE5-086A-B042-8632-86A4A6DCC156}"/>
              </a:ext>
            </a:extLst>
          </p:cNvPr>
          <p:cNvPicPr>
            <a:picLocks noChangeAspect="1"/>
          </p:cNvPicPr>
          <p:nvPr userDrawn="1"/>
        </p:nvPicPr>
        <p:blipFill>
          <a:blip r:embed="rId2"/>
          <a:stretch>
            <a:fillRect/>
          </a:stretch>
        </p:blipFill>
        <p:spPr>
          <a:xfrm>
            <a:off x="614990" y="173854"/>
            <a:ext cx="1534886" cy="9239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2058750"/>
            <a:ext cx="8915399" cy="1468800"/>
          </a:xfrm>
        </p:spPr>
        <p:txBody>
          <a:bodyPr anchor="b">
            <a:normAutofit/>
          </a:bodyPr>
          <a:lstStyle>
            <a:lvl1pPr algn="l">
              <a:defRPr sz="2400" b="0" cap="none">
                <a:solidFill>
                  <a:schemeClr val="accent6"/>
                </a:solidFill>
                <a:latin typeface="Barlow" panose="00000500000000000000" pitchFamily="2" charset="0"/>
              </a:defRPr>
            </a:lvl1pPr>
          </a:lstStyle>
          <a:p>
            <a:r>
              <a:rPr lang="de-DE" dirty="0"/>
              <a:t>HAUPTTITEL</a:t>
            </a:r>
            <a:endParaRPr lang="en-US" dirty="0"/>
          </a:p>
        </p:txBody>
      </p:sp>
      <p:sp>
        <p:nvSpPr>
          <p:cNvPr id="3" name="Text Placeholder 2"/>
          <p:cNvSpPr>
            <a:spLocks noGrp="1"/>
          </p:cNvSpPr>
          <p:nvPr>
            <p:ph type="body" idx="1" hasCustomPrompt="1"/>
          </p:nvPr>
        </p:nvSpPr>
        <p:spPr>
          <a:xfrm>
            <a:off x="2589212" y="3773969"/>
            <a:ext cx="8915399" cy="860400"/>
          </a:xfrm>
        </p:spPr>
        <p:txBody>
          <a:bodyPr anchor="t"/>
          <a:lstStyle>
            <a:lvl1pPr marL="0" indent="0" algn="l">
              <a:buNone/>
              <a:defRPr sz="2000">
                <a:solidFill>
                  <a:schemeClr val="accent2"/>
                </a:solidFill>
                <a:latin typeface="Barlow" panose="000005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Untertitel</a:t>
            </a:r>
          </a:p>
        </p:txBody>
      </p:sp>
      <p:sp>
        <p:nvSpPr>
          <p:cNvPr id="10" name="Slide Number Placeholder 5">
            <a:extLst>
              <a:ext uri="{FF2B5EF4-FFF2-40B4-BE49-F238E27FC236}">
                <a16:creationId xmlns:a16="http://schemas.microsoft.com/office/drawing/2014/main" id="{8256A440-B903-7A4F-9B7A-16F0D5205409}"/>
              </a:ext>
            </a:extLst>
          </p:cNvPr>
          <p:cNvSpPr txBox="1">
            <a:spLocks/>
          </p:cNvSpPr>
          <p:nvPr userDrawn="1"/>
        </p:nvSpPr>
        <p:spPr bwMode="gray">
          <a:xfrm>
            <a:off x="0" y="3246438"/>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baseline="0">
                <a:solidFill>
                  <a:srgbClr val="FEFFFF"/>
                </a:solidFill>
                <a:latin typeface="DINPro-Regular" panose="0200050303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‹Nr.›</a:t>
            </a:fld>
            <a:endParaRPr lang="en-US" dirty="0"/>
          </a:p>
        </p:txBody>
      </p:sp>
      <p:sp>
        <p:nvSpPr>
          <p:cNvPr id="7" name="Date Placeholder 3">
            <a:extLst>
              <a:ext uri="{FF2B5EF4-FFF2-40B4-BE49-F238E27FC236}">
                <a16:creationId xmlns:a16="http://schemas.microsoft.com/office/drawing/2014/main" id="{E707C18D-D626-9847-8E2D-24B0C710C9D6}"/>
              </a:ext>
            </a:extLst>
          </p:cNvPr>
          <p:cNvSpPr>
            <a:spLocks noGrp="1"/>
          </p:cNvSpPr>
          <p:nvPr>
            <p:ph type="dt" sz="half" idx="2"/>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5B37853A-6EB4-3649-8DF6-346F08473EF8}" type="datetime1">
              <a:rPr lang="de-CH" smtClean="0"/>
              <a:t>08.09.2023</a:t>
            </a:fld>
            <a:endParaRPr lang="en-US" dirty="0"/>
          </a:p>
        </p:txBody>
      </p:sp>
      <p:sp>
        <p:nvSpPr>
          <p:cNvPr id="8" name="Footer Placeholder 4">
            <a:extLst>
              <a:ext uri="{FF2B5EF4-FFF2-40B4-BE49-F238E27FC236}">
                <a16:creationId xmlns:a16="http://schemas.microsoft.com/office/drawing/2014/main" id="{47A2BAB0-57D7-5C47-A496-232B20E1CF3A}"/>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sp>
        <p:nvSpPr>
          <p:cNvPr id="9" name="Slide Number Placeholder 5">
            <a:extLst>
              <a:ext uri="{FF2B5EF4-FFF2-40B4-BE49-F238E27FC236}">
                <a16:creationId xmlns:a16="http://schemas.microsoft.com/office/drawing/2014/main" id="{76E2E9D3-85FD-E540-8493-B3E3F0FBE768}"/>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pic>
        <p:nvPicPr>
          <p:cNvPr id="14" name="Grafik 13">
            <a:extLst>
              <a:ext uri="{FF2B5EF4-FFF2-40B4-BE49-F238E27FC236}">
                <a16:creationId xmlns:a16="http://schemas.microsoft.com/office/drawing/2014/main" id="{E422D019-97AD-DF4B-B0A9-7056912DBC13}"/>
              </a:ext>
            </a:extLst>
          </p:cNvPr>
          <p:cNvPicPr>
            <a:picLocks noChangeAspect="1"/>
          </p:cNvPicPr>
          <p:nvPr userDrawn="1"/>
        </p:nvPicPr>
        <p:blipFill>
          <a:blip r:embed="rId2"/>
          <a:stretch>
            <a:fillRect/>
          </a:stretch>
        </p:blipFill>
        <p:spPr>
          <a:xfrm>
            <a:off x="614990" y="173854"/>
            <a:ext cx="1534886" cy="9239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b="0">
                <a:solidFill>
                  <a:schemeClr val="accent6"/>
                </a:solidFill>
                <a:latin typeface="Barlow" panose="00000500000000000000" pitchFamily="2" charset="0"/>
              </a:defRPr>
            </a:lvl1pPr>
          </a:lstStyle>
          <a:p>
            <a:r>
              <a:rPr lang="de-DE" dirty="0"/>
              <a:t>HAUPTTITEL</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lvl1pPr>
              <a:defRPr sz="2000">
                <a:latin typeface="Barlow" panose="00000500000000000000" pitchFamily="2" charset="0"/>
              </a:defRPr>
            </a:lvl1pPr>
            <a:lvl2pPr>
              <a:defRPr>
                <a:latin typeface="Barlow" panose="00000500000000000000" pitchFamily="2" charset="0"/>
              </a:defRPr>
            </a:lvl2pPr>
            <a:lvl3pPr>
              <a:defRPr>
                <a:latin typeface="Barlow" panose="00000500000000000000" pitchFamily="2" charset="0"/>
              </a:defRPr>
            </a:lvl3pPr>
          </a:lstStyle>
          <a:p>
            <a:pPr lvl="0"/>
            <a:r>
              <a:rPr lang="de-DE" dirty="0"/>
              <a:t>Erster Ebene</a:t>
            </a:r>
          </a:p>
          <a:p>
            <a:pPr lvl="1"/>
            <a:r>
              <a:rPr lang="de-DE" dirty="0"/>
              <a:t>Zweite Ebene</a:t>
            </a:r>
          </a:p>
          <a:p>
            <a:pPr lvl="2"/>
            <a:r>
              <a:rPr lang="de-DE" dirty="0"/>
              <a:t>Dritte Ebene</a:t>
            </a:r>
          </a:p>
        </p:txBody>
      </p:sp>
      <p:sp>
        <p:nvSpPr>
          <p:cNvPr id="4" name="Content Placeholder 3"/>
          <p:cNvSpPr>
            <a:spLocks noGrp="1"/>
          </p:cNvSpPr>
          <p:nvPr>
            <p:ph sz="half" idx="2" hasCustomPrompt="1"/>
          </p:nvPr>
        </p:nvSpPr>
        <p:spPr>
          <a:xfrm>
            <a:off x="7190747" y="2126222"/>
            <a:ext cx="4313864" cy="3777622"/>
          </a:xfrm>
        </p:spPr>
        <p:txBody>
          <a:bodyPr>
            <a:normAutofit/>
          </a:bodyPr>
          <a:lstStyle>
            <a:lvl1pPr>
              <a:defRPr sz="2000">
                <a:latin typeface="Barlow" panose="00000500000000000000" pitchFamily="2" charset="0"/>
              </a:defRPr>
            </a:lvl1pPr>
            <a:lvl2pPr>
              <a:defRPr>
                <a:latin typeface="Barlow" panose="00000500000000000000" pitchFamily="2" charset="0"/>
              </a:defRPr>
            </a:lvl2pPr>
            <a:lvl3pPr>
              <a:defRPr>
                <a:latin typeface="Barlow" panose="00000500000000000000" pitchFamily="2" charset="0"/>
              </a:defRPr>
            </a:lvl3pPr>
          </a:lstStyle>
          <a:p>
            <a:pPr lvl="0"/>
            <a:r>
              <a:rPr lang="de-DE" dirty="0"/>
              <a:t>Erster Ebene</a:t>
            </a:r>
          </a:p>
          <a:p>
            <a:pPr lvl="1"/>
            <a:r>
              <a:rPr lang="de-DE" dirty="0"/>
              <a:t>Zweite Ebene</a:t>
            </a:r>
          </a:p>
          <a:p>
            <a:pPr lvl="2"/>
            <a:r>
              <a:rPr lang="de-DE" dirty="0"/>
              <a:t>Dritte Ebene</a:t>
            </a:r>
          </a:p>
        </p:txBody>
      </p:sp>
      <p:sp>
        <p:nvSpPr>
          <p:cNvPr id="9" name="Date Placeholder 3">
            <a:extLst>
              <a:ext uri="{FF2B5EF4-FFF2-40B4-BE49-F238E27FC236}">
                <a16:creationId xmlns:a16="http://schemas.microsoft.com/office/drawing/2014/main" id="{D72BAC26-5B4E-9548-8508-8E9508D8BF84}"/>
              </a:ext>
            </a:extLst>
          </p:cNvPr>
          <p:cNvSpPr>
            <a:spLocks noGrp="1"/>
          </p:cNvSpPr>
          <p:nvPr>
            <p:ph type="dt" sz="half" idx="10"/>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Barlow" panose="00000500000000000000" pitchFamily="2" charset="0"/>
              </a:defRPr>
            </a:lvl1pPr>
          </a:lstStyle>
          <a:p>
            <a:fld id="{9CD4A174-9562-4D46-B498-A0ABC419C7D4}" type="datetime1">
              <a:rPr lang="de-CH" smtClean="0"/>
              <a:pPr/>
              <a:t>08.09.2023</a:t>
            </a:fld>
            <a:endParaRPr lang="en-US" dirty="0"/>
          </a:p>
        </p:txBody>
      </p:sp>
      <p:sp>
        <p:nvSpPr>
          <p:cNvPr id="10" name="Footer Placeholder 4">
            <a:extLst>
              <a:ext uri="{FF2B5EF4-FFF2-40B4-BE49-F238E27FC236}">
                <a16:creationId xmlns:a16="http://schemas.microsoft.com/office/drawing/2014/main" id="{F41519C0-E274-A840-B64D-F4D58E497D89}"/>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Barlow" panose="00000500000000000000" pitchFamily="2" charset="0"/>
              </a:defRPr>
            </a:lvl1pPr>
          </a:lstStyle>
          <a:p>
            <a:r>
              <a:rPr lang="en-US" dirty="0" err="1"/>
              <a:t>Veranstaltungsort</a:t>
            </a:r>
            <a:endParaRPr lang="en-US" dirty="0"/>
          </a:p>
        </p:txBody>
      </p:sp>
      <p:sp>
        <p:nvSpPr>
          <p:cNvPr id="11" name="Slide Number Placeholder 5">
            <a:extLst>
              <a:ext uri="{FF2B5EF4-FFF2-40B4-BE49-F238E27FC236}">
                <a16:creationId xmlns:a16="http://schemas.microsoft.com/office/drawing/2014/main" id="{CC6B0107-E322-0B4C-9F7F-1FBF4B3F82DD}"/>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Barlow" panose="00000500000000000000" pitchFamily="2" charset="0"/>
              </a:defRPr>
            </a:lvl1pPr>
          </a:lstStyle>
          <a:p>
            <a:fld id="{D57F1E4F-1CFF-5643-939E-217C01CDF565}" type="slidenum">
              <a:rPr lang="en-US" smtClean="0"/>
              <a:pPr/>
              <a:t>‹Nr.›</a:t>
            </a:fld>
            <a:endParaRPr lang="en-US" dirty="0"/>
          </a:p>
        </p:txBody>
      </p:sp>
      <p:pic>
        <p:nvPicPr>
          <p:cNvPr id="15" name="Grafik 14">
            <a:extLst>
              <a:ext uri="{FF2B5EF4-FFF2-40B4-BE49-F238E27FC236}">
                <a16:creationId xmlns:a16="http://schemas.microsoft.com/office/drawing/2014/main" id="{7E75C242-5431-3E44-9C2E-02D13D761330}"/>
              </a:ext>
            </a:extLst>
          </p:cNvPr>
          <p:cNvPicPr>
            <a:picLocks noChangeAspect="1"/>
          </p:cNvPicPr>
          <p:nvPr userDrawn="1"/>
        </p:nvPicPr>
        <p:blipFill>
          <a:blip r:embed="rId2"/>
          <a:stretch>
            <a:fillRect/>
          </a:stretch>
        </p:blipFill>
        <p:spPr>
          <a:xfrm>
            <a:off x="614990" y="173854"/>
            <a:ext cx="1534886" cy="9239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D9AAC64-7A83-8A47-8EF2-CEEB84E21CB5}"/>
              </a:ext>
            </a:extLst>
          </p:cNvPr>
          <p:cNvSpPr txBox="1">
            <a:spLocks/>
          </p:cNvSpPr>
          <p:nvPr userDrawn="1"/>
        </p:nvSpPr>
        <p:spPr bwMode="gray">
          <a:xfrm>
            <a:off x="9429444" y="6135708"/>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baseline="0">
                <a:solidFill>
                  <a:srgbClr val="FEFFFF"/>
                </a:solidFill>
                <a:latin typeface="DINPro-Regular" panose="02000503030000020004"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900" smtClean="0">
                <a:solidFill>
                  <a:schemeClr val="bg1">
                    <a:lumMod val="50000"/>
                  </a:schemeClr>
                </a:solidFill>
                <a:latin typeface="+mn-lt"/>
              </a:rPr>
              <a:pPr/>
              <a:t>‹Nr.›</a:t>
            </a:fld>
            <a:endParaRPr lang="en-US" sz="900" dirty="0">
              <a:solidFill>
                <a:schemeClr val="bg1">
                  <a:lumMod val="50000"/>
                </a:schemeClr>
              </a:solidFill>
              <a:latin typeface="+mn-lt"/>
            </a:endParaRPr>
          </a:p>
        </p:txBody>
      </p:sp>
      <p:sp>
        <p:nvSpPr>
          <p:cNvPr id="7" name="Date Placeholder 3">
            <a:extLst>
              <a:ext uri="{FF2B5EF4-FFF2-40B4-BE49-F238E27FC236}">
                <a16:creationId xmlns:a16="http://schemas.microsoft.com/office/drawing/2014/main" id="{4B99F3D4-6342-D448-8059-06B801BADC84}"/>
              </a:ext>
            </a:extLst>
          </p:cNvPr>
          <p:cNvSpPr>
            <a:spLocks noGrp="1"/>
          </p:cNvSpPr>
          <p:nvPr>
            <p:ph type="dt" sz="half" idx="2"/>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673E7E5F-FCB2-254D-8264-62D3B0400711}" type="datetime1">
              <a:rPr lang="de-CH" smtClean="0"/>
              <a:t>08.09.2023</a:t>
            </a:fld>
            <a:endParaRPr lang="en-US" dirty="0"/>
          </a:p>
        </p:txBody>
      </p:sp>
      <p:sp>
        <p:nvSpPr>
          <p:cNvPr id="8" name="Footer Placeholder 4">
            <a:extLst>
              <a:ext uri="{FF2B5EF4-FFF2-40B4-BE49-F238E27FC236}">
                <a16:creationId xmlns:a16="http://schemas.microsoft.com/office/drawing/2014/main" id="{70A20F7D-563D-2448-9B1A-DCC05F641973}"/>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Barlow" panose="00000500000000000000" pitchFamily="2" charset="0"/>
              </a:defRPr>
            </a:lvl1pPr>
          </a:lstStyle>
          <a:p>
            <a:r>
              <a:rPr lang="en-US" dirty="0" err="1"/>
              <a:t>Veranstaltungsort</a:t>
            </a:r>
            <a:endParaRPr lang="en-US" dirty="0"/>
          </a:p>
        </p:txBody>
      </p:sp>
      <p:sp>
        <p:nvSpPr>
          <p:cNvPr id="10" name="Slide Number Placeholder 5">
            <a:extLst>
              <a:ext uri="{FF2B5EF4-FFF2-40B4-BE49-F238E27FC236}">
                <a16:creationId xmlns:a16="http://schemas.microsoft.com/office/drawing/2014/main" id="{A3A9E398-C13D-CA43-A5CE-1DC12B869D98}"/>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sp>
        <p:nvSpPr>
          <p:cNvPr id="11" name="Title Placeholder 1">
            <a:extLst>
              <a:ext uri="{FF2B5EF4-FFF2-40B4-BE49-F238E27FC236}">
                <a16:creationId xmlns:a16="http://schemas.microsoft.com/office/drawing/2014/main" id="{1972F2DA-EF92-114A-8E16-382B2EEB6A4C}"/>
              </a:ext>
            </a:extLst>
          </p:cNvPr>
          <p:cNvSpPr>
            <a:spLocks noGrp="1"/>
          </p:cNvSpPr>
          <p:nvPr>
            <p:ph type="title" hasCustomPrompt="1"/>
          </p:nvPr>
        </p:nvSpPr>
        <p:spPr>
          <a:xfrm>
            <a:off x="2592924" y="1189406"/>
            <a:ext cx="8911687" cy="518011"/>
          </a:xfrm>
          <a:prstGeom prst="rect">
            <a:avLst/>
          </a:prstGeom>
        </p:spPr>
        <p:txBody>
          <a:bodyPr vert="horz" lIns="91440" tIns="45720" rIns="91440" bIns="45720" rtlCol="0" anchor="t">
            <a:normAutofit/>
          </a:bodyPr>
          <a:lstStyle>
            <a:lvl1pPr>
              <a:defRPr>
                <a:solidFill>
                  <a:schemeClr val="accent6"/>
                </a:solidFill>
                <a:latin typeface="Barlow" panose="00000500000000000000" pitchFamily="2" charset="0"/>
              </a:defRPr>
            </a:lvl1pPr>
          </a:lstStyle>
          <a:p>
            <a:r>
              <a:rPr lang="de-DE" dirty="0"/>
              <a:t>HAUPTTITEL</a:t>
            </a:r>
            <a:endParaRPr lang="en-US" dirty="0"/>
          </a:p>
        </p:txBody>
      </p:sp>
      <p:pic>
        <p:nvPicPr>
          <p:cNvPr id="16" name="Grafik 15">
            <a:extLst>
              <a:ext uri="{FF2B5EF4-FFF2-40B4-BE49-F238E27FC236}">
                <a16:creationId xmlns:a16="http://schemas.microsoft.com/office/drawing/2014/main" id="{DBBEAB55-C8E5-6E45-A1B0-E17D616862E6}"/>
              </a:ext>
            </a:extLst>
          </p:cNvPr>
          <p:cNvPicPr>
            <a:picLocks noChangeAspect="1"/>
          </p:cNvPicPr>
          <p:nvPr userDrawn="1"/>
        </p:nvPicPr>
        <p:blipFill>
          <a:blip r:embed="rId2"/>
          <a:stretch>
            <a:fillRect/>
          </a:stretch>
        </p:blipFill>
        <p:spPr>
          <a:xfrm>
            <a:off x="614990" y="173854"/>
            <a:ext cx="1534886" cy="9239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C6F8002-B2AC-B648-BA2F-09B2AD535BFB}"/>
              </a:ext>
            </a:extLst>
          </p:cNvPr>
          <p:cNvSpPr>
            <a:spLocks noGrp="1"/>
          </p:cNvSpPr>
          <p:nvPr>
            <p:ph type="dt" sz="half" idx="2"/>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BA94AAEA-74F0-9F4D-9B12-A3F7F19A6E0B}" type="datetime1">
              <a:rPr lang="de-CH" smtClean="0"/>
              <a:t>08.09.2023</a:t>
            </a:fld>
            <a:endParaRPr lang="en-US" dirty="0"/>
          </a:p>
        </p:txBody>
      </p:sp>
      <p:sp>
        <p:nvSpPr>
          <p:cNvPr id="6" name="Footer Placeholder 4">
            <a:extLst>
              <a:ext uri="{FF2B5EF4-FFF2-40B4-BE49-F238E27FC236}">
                <a16:creationId xmlns:a16="http://schemas.microsoft.com/office/drawing/2014/main" id="{48237B0F-5932-1A44-925C-874CDF653F97}"/>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sp>
        <p:nvSpPr>
          <p:cNvPr id="7" name="Slide Number Placeholder 5">
            <a:extLst>
              <a:ext uri="{FF2B5EF4-FFF2-40B4-BE49-F238E27FC236}">
                <a16:creationId xmlns:a16="http://schemas.microsoft.com/office/drawing/2014/main" id="{CFF1C97F-3FFF-6849-8229-25606FCE33C1}"/>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pic>
        <p:nvPicPr>
          <p:cNvPr id="11" name="Grafik 10">
            <a:extLst>
              <a:ext uri="{FF2B5EF4-FFF2-40B4-BE49-F238E27FC236}">
                <a16:creationId xmlns:a16="http://schemas.microsoft.com/office/drawing/2014/main" id="{961C2FF7-DCBD-2844-8D66-A9DFEE0E7A17}"/>
              </a:ext>
            </a:extLst>
          </p:cNvPr>
          <p:cNvPicPr>
            <a:picLocks noChangeAspect="1"/>
          </p:cNvPicPr>
          <p:nvPr userDrawn="1"/>
        </p:nvPicPr>
        <p:blipFill>
          <a:blip r:embed="rId2"/>
          <a:stretch>
            <a:fillRect/>
          </a:stretch>
        </p:blipFill>
        <p:spPr>
          <a:xfrm>
            <a:off x="614990" y="173854"/>
            <a:ext cx="1534886" cy="9239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996950"/>
            <a:ext cx="3505199" cy="425449"/>
          </a:xfrm>
        </p:spPr>
        <p:txBody>
          <a:bodyPr anchor="b">
            <a:noAutofit/>
          </a:bodyPr>
          <a:lstStyle>
            <a:lvl1pPr algn="l">
              <a:defRPr sz="2400" b="0">
                <a:solidFill>
                  <a:schemeClr val="accent6"/>
                </a:solidFill>
                <a:latin typeface="Barlow" panose="00000500000000000000" pitchFamily="2" charset="0"/>
              </a:defRPr>
            </a:lvl1pPr>
          </a:lstStyle>
          <a:p>
            <a:r>
              <a:rPr lang="de-DE" dirty="0"/>
              <a:t>HAUPTTITEL</a:t>
            </a:r>
            <a:endParaRPr lang="en-US" dirty="0"/>
          </a:p>
        </p:txBody>
      </p:sp>
      <p:sp>
        <p:nvSpPr>
          <p:cNvPr id="3" name="Content Placeholder 2"/>
          <p:cNvSpPr>
            <a:spLocks noGrp="1"/>
          </p:cNvSpPr>
          <p:nvPr>
            <p:ph idx="1" hasCustomPrompt="1"/>
          </p:nvPr>
        </p:nvSpPr>
        <p:spPr>
          <a:xfrm>
            <a:off x="6323012" y="996950"/>
            <a:ext cx="5181600" cy="4864101"/>
          </a:xfrm>
        </p:spPr>
        <p:txBody>
          <a:bodyPr anchor="ctr">
            <a:normAutofit/>
          </a:bodyPr>
          <a:lstStyle>
            <a:lvl1pPr>
              <a:defRPr sz="2000">
                <a:latin typeface="Barlow" panose="00000500000000000000" pitchFamily="2" charset="0"/>
              </a:defRPr>
            </a:lvl1pPr>
            <a:lvl2pPr>
              <a:defRPr>
                <a:latin typeface="Barlow" panose="00000500000000000000" pitchFamily="2" charset="0"/>
              </a:defRPr>
            </a:lvl2pPr>
            <a:lvl3pPr>
              <a:defRPr>
                <a:latin typeface="Barlow" panose="00000500000000000000" pitchFamily="2" charset="0"/>
              </a:defRPr>
            </a:lvl3pPr>
          </a:lstStyle>
          <a:p>
            <a:pPr lvl="0"/>
            <a:r>
              <a:rPr lang="de-DE" dirty="0"/>
              <a:t>Erste Ebene</a:t>
            </a:r>
          </a:p>
          <a:p>
            <a:pPr lvl="1"/>
            <a:r>
              <a:rPr lang="de-DE" dirty="0"/>
              <a:t>Zweite Ebene</a:t>
            </a:r>
          </a:p>
          <a:p>
            <a:pPr lvl="2"/>
            <a:r>
              <a:rPr lang="de-DE" dirty="0"/>
              <a:t>Dritte Ebene</a:t>
            </a:r>
          </a:p>
        </p:txBody>
      </p:sp>
      <p:sp>
        <p:nvSpPr>
          <p:cNvPr id="4" name="Text Placeholder 3"/>
          <p:cNvSpPr>
            <a:spLocks noGrp="1"/>
          </p:cNvSpPr>
          <p:nvPr>
            <p:ph type="body" sz="half" idx="2" hasCustomPrompt="1"/>
          </p:nvPr>
        </p:nvSpPr>
        <p:spPr>
          <a:xfrm>
            <a:off x="2589212" y="1598613"/>
            <a:ext cx="3505199" cy="4262436"/>
          </a:xfrm>
        </p:spPr>
        <p:txBody>
          <a:bodyPr>
            <a:normAutofit/>
          </a:bodyPr>
          <a:lstStyle>
            <a:lvl1pPr marL="0" indent="0">
              <a:buNone/>
              <a:defRPr sz="1600">
                <a:latin typeface="Barlow" panose="000005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Untertitel</a:t>
            </a:r>
          </a:p>
        </p:txBody>
      </p:sp>
      <p:sp>
        <p:nvSpPr>
          <p:cNvPr id="8" name="Date Placeholder 3">
            <a:extLst>
              <a:ext uri="{FF2B5EF4-FFF2-40B4-BE49-F238E27FC236}">
                <a16:creationId xmlns:a16="http://schemas.microsoft.com/office/drawing/2014/main" id="{D4907BA6-4ACB-574A-AD6F-5F9C81FAAF58}"/>
              </a:ext>
            </a:extLst>
          </p:cNvPr>
          <p:cNvSpPr>
            <a:spLocks noGrp="1"/>
          </p:cNvSpPr>
          <p:nvPr>
            <p:ph type="dt" sz="half" idx="10"/>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92854440-315F-0949-9ABA-BCFEB4D47C4B}" type="datetime1">
              <a:rPr lang="de-CH" smtClean="0"/>
              <a:t>08.09.2023</a:t>
            </a:fld>
            <a:endParaRPr lang="en-US" dirty="0"/>
          </a:p>
        </p:txBody>
      </p:sp>
      <p:sp>
        <p:nvSpPr>
          <p:cNvPr id="9" name="Footer Placeholder 4">
            <a:extLst>
              <a:ext uri="{FF2B5EF4-FFF2-40B4-BE49-F238E27FC236}">
                <a16:creationId xmlns:a16="http://schemas.microsoft.com/office/drawing/2014/main" id="{E9CEA986-8E8D-DB4D-90C5-CE3E2651742E}"/>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sp>
        <p:nvSpPr>
          <p:cNvPr id="10" name="Slide Number Placeholder 5">
            <a:extLst>
              <a:ext uri="{FF2B5EF4-FFF2-40B4-BE49-F238E27FC236}">
                <a16:creationId xmlns:a16="http://schemas.microsoft.com/office/drawing/2014/main" id="{645F8536-9721-1144-9968-CC9BBAC07FAA}"/>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pic>
        <p:nvPicPr>
          <p:cNvPr id="14" name="Grafik 13">
            <a:extLst>
              <a:ext uri="{FF2B5EF4-FFF2-40B4-BE49-F238E27FC236}">
                <a16:creationId xmlns:a16="http://schemas.microsoft.com/office/drawing/2014/main" id="{DE5C89ED-642B-D04C-BA3F-FD5B77D2B684}"/>
              </a:ext>
            </a:extLst>
          </p:cNvPr>
          <p:cNvPicPr>
            <a:picLocks noChangeAspect="1"/>
          </p:cNvPicPr>
          <p:nvPr userDrawn="1"/>
        </p:nvPicPr>
        <p:blipFill>
          <a:blip r:embed="rId2"/>
          <a:stretch>
            <a:fillRect/>
          </a:stretch>
        </p:blipFill>
        <p:spPr>
          <a:xfrm>
            <a:off x="614990" y="173854"/>
            <a:ext cx="1534886" cy="92397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4645267"/>
            <a:ext cx="8915400" cy="566738"/>
          </a:xfrm>
        </p:spPr>
        <p:txBody>
          <a:bodyPr anchor="b">
            <a:normAutofit/>
          </a:bodyPr>
          <a:lstStyle>
            <a:lvl1pPr algn="l">
              <a:defRPr sz="2400" b="0">
                <a:solidFill>
                  <a:schemeClr val="accent6"/>
                </a:solidFill>
                <a:latin typeface="Barlow" panose="00000500000000000000" pitchFamily="2" charset="0"/>
              </a:defRPr>
            </a:lvl1pPr>
          </a:lstStyle>
          <a:p>
            <a:r>
              <a:rPr lang="de-DE" dirty="0"/>
              <a:t>HAUPTTITEL</a:t>
            </a:r>
            <a:endParaRPr lang="en-US" dirty="0"/>
          </a:p>
        </p:txBody>
      </p:sp>
      <p:sp>
        <p:nvSpPr>
          <p:cNvPr id="3" name="Picture Placeholder 2"/>
          <p:cNvSpPr>
            <a:spLocks noGrp="1" noChangeAspect="1"/>
          </p:cNvSpPr>
          <p:nvPr>
            <p:ph type="pic" idx="1"/>
          </p:nvPr>
        </p:nvSpPr>
        <p:spPr>
          <a:xfrm>
            <a:off x="2589212" y="996950"/>
            <a:ext cx="8915400" cy="3492984"/>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2000">
                <a:latin typeface="Barlow" panose="000005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Untertitel</a:t>
            </a:r>
          </a:p>
        </p:txBody>
      </p:sp>
      <p:sp>
        <p:nvSpPr>
          <p:cNvPr id="8" name="Date Placeholder 3">
            <a:extLst>
              <a:ext uri="{FF2B5EF4-FFF2-40B4-BE49-F238E27FC236}">
                <a16:creationId xmlns:a16="http://schemas.microsoft.com/office/drawing/2014/main" id="{CF92AAEA-8789-B44E-A81F-A65ED711FD7F}"/>
              </a:ext>
            </a:extLst>
          </p:cNvPr>
          <p:cNvSpPr>
            <a:spLocks noGrp="1"/>
          </p:cNvSpPr>
          <p:nvPr>
            <p:ph type="dt" sz="half" idx="10"/>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93C21DF3-DF46-6442-88D0-35F50F870C2F}" type="datetime1">
              <a:rPr lang="de-CH" smtClean="0"/>
              <a:t>08.09.2023</a:t>
            </a:fld>
            <a:endParaRPr lang="en-US" dirty="0"/>
          </a:p>
        </p:txBody>
      </p:sp>
      <p:sp>
        <p:nvSpPr>
          <p:cNvPr id="9" name="Footer Placeholder 4">
            <a:extLst>
              <a:ext uri="{FF2B5EF4-FFF2-40B4-BE49-F238E27FC236}">
                <a16:creationId xmlns:a16="http://schemas.microsoft.com/office/drawing/2014/main" id="{F7CDE60B-2BF1-8647-A5C9-B2DD28DC1406}"/>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Barlow" panose="00000500000000000000" pitchFamily="2" charset="0"/>
              </a:defRPr>
            </a:lvl1pPr>
          </a:lstStyle>
          <a:p>
            <a:r>
              <a:rPr lang="en-US" dirty="0" err="1"/>
              <a:t>Veranstaltungsort</a:t>
            </a:r>
            <a:endParaRPr lang="en-US" dirty="0"/>
          </a:p>
        </p:txBody>
      </p:sp>
      <p:sp>
        <p:nvSpPr>
          <p:cNvPr id="10" name="Slide Number Placeholder 5">
            <a:extLst>
              <a:ext uri="{FF2B5EF4-FFF2-40B4-BE49-F238E27FC236}">
                <a16:creationId xmlns:a16="http://schemas.microsoft.com/office/drawing/2014/main" id="{34E7B87A-2B24-1C49-9BC3-7055F873C869}"/>
              </a:ext>
            </a:extLst>
          </p:cNvPr>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pic>
        <p:nvPicPr>
          <p:cNvPr id="14" name="Grafik 13">
            <a:extLst>
              <a:ext uri="{FF2B5EF4-FFF2-40B4-BE49-F238E27FC236}">
                <a16:creationId xmlns:a16="http://schemas.microsoft.com/office/drawing/2014/main" id="{5B97B9D5-21F9-CF40-A6EC-AEE96373155D}"/>
              </a:ext>
            </a:extLst>
          </p:cNvPr>
          <p:cNvPicPr>
            <a:picLocks noChangeAspect="1"/>
          </p:cNvPicPr>
          <p:nvPr userDrawn="1"/>
        </p:nvPicPr>
        <p:blipFill>
          <a:blip r:embed="rId2"/>
          <a:stretch>
            <a:fillRect/>
          </a:stretch>
        </p:blipFill>
        <p:spPr>
          <a:xfrm>
            <a:off x="614990" y="173854"/>
            <a:ext cx="1534886" cy="92397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2924" y="1189406"/>
            <a:ext cx="8911687" cy="518011"/>
          </a:xfrm>
          <a:prstGeom prst="rect">
            <a:avLst/>
          </a:prstGeom>
        </p:spPr>
        <p:txBody>
          <a:bodyPr vert="horz" lIns="91440" tIns="45720" rIns="91440" bIns="45720" rtlCol="0" anchor="t">
            <a:normAutofit/>
          </a:bodyPr>
          <a:lstStyle/>
          <a:p>
            <a:r>
              <a:rPr lang="de-DE" dirty="0"/>
              <a:t>HAUPTITEL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dirty="0"/>
              <a:t>Erster Ebene</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9636069" y="6130437"/>
            <a:ext cx="1146283" cy="370396"/>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1ED8689C-9FF6-B147-A3DF-1EB8AFBFCA0A}" type="datetime1">
              <a:rPr lang="de-CH" smtClean="0"/>
              <a:t>08.09.2023</a:t>
            </a:fld>
            <a:endParaRPr lang="en-US" dirty="0"/>
          </a:p>
        </p:txBody>
      </p:sp>
      <p:sp>
        <p:nvSpPr>
          <p:cNvPr id="6" name="Slide Number Placeholder 5"/>
          <p:cNvSpPr>
            <a:spLocks noGrp="1"/>
          </p:cNvSpPr>
          <p:nvPr>
            <p:ph type="sldNum" sz="quarter" idx="4"/>
          </p:nvPr>
        </p:nvSpPr>
        <p:spPr bwMode="gray">
          <a:xfrm>
            <a:off x="10947400" y="6135708"/>
            <a:ext cx="557211" cy="365125"/>
          </a:xfrm>
          <a:prstGeom prst="rect">
            <a:avLst/>
          </a:prstGeom>
        </p:spPr>
        <p:txBody>
          <a:bodyPr vert="horz" lIns="91440" tIns="45720" rIns="91440" bIns="45720" rtlCol="0" anchor="ctr"/>
          <a:lstStyle>
            <a:lvl1pPr algn="r">
              <a:defRPr sz="900" b="0" i="0" baseline="0">
                <a:solidFill>
                  <a:schemeClr val="bg1">
                    <a:lumMod val="50000"/>
                  </a:schemeClr>
                </a:solidFill>
                <a:latin typeface="+mn-lt"/>
              </a:defRPr>
            </a:lvl1pPr>
          </a:lstStyle>
          <a:p>
            <a:fld id="{D57F1E4F-1CFF-5643-939E-217C01CDF565}" type="slidenum">
              <a:rPr lang="en-US" smtClean="0"/>
              <a:pPr/>
              <a:t>‹Nr.›</a:t>
            </a:fld>
            <a:endParaRPr lang="en-US" dirty="0"/>
          </a:p>
        </p:txBody>
      </p:sp>
      <p:cxnSp>
        <p:nvCxnSpPr>
          <p:cNvPr id="15" name="Gerade Verbindung 14">
            <a:extLst>
              <a:ext uri="{FF2B5EF4-FFF2-40B4-BE49-F238E27FC236}">
                <a16:creationId xmlns:a16="http://schemas.microsoft.com/office/drawing/2014/main" id="{24200231-5EDB-AB4B-B17F-EFDBBD0B4C0A}"/>
              </a:ext>
            </a:extLst>
          </p:cNvPr>
          <p:cNvCxnSpPr/>
          <p:nvPr userDrawn="1"/>
        </p:nvCxnSpPr>
        <p:spPr>
          <a:xfrm>
            <a:off x="0" y="686"/>
            <a:ext cx="12192000"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3" name="Footer Placeholder 4">
            <a:extLst>
              <a:ext uri="{FF2B5EF4-FFF2-40B4-BE49-F238E27FC236}">
                <a16:creationId xmlns:a16="http://schemas.microsoft.com/office/drawing/2014/main" id="{3B71FD7D-9511-7640-853B-6F1EE37EA8C3}"/>
              </a:ext>
            </a:extLst>
          </p:cNvPr>
          <p:cNvSpPr>
            <a:spLocks noGrp="1"/>
          </p:cNvSpPr>
          <p:nvPr>
            <p:ph type="ftr" sz="quarter" idx="3"/>
          </p:nvPr>
        </p:nvSpPr>
        <p:spPr>
          <a:xfrm>
            <a:off x="2589212" y="6135808"/>
            <a:ext cx="6881809" cy="365125"/>
          </a:xfrm>
          <a:prstGeom prst="rect">
            <a:avLst/>
          </a:prstGeom>
        </p:spPr>
        <p:txBody>
          <a:bodyPr vert="horz" lIns="91440" tIns="45720" rIns="91440" bIns="45720" rtlCol="0" anchor="ctr"/>
          <a:lstStyle>
            <a:lvl1pPr algn="l">
              <a:defRPr sz="900" b="0" i="0" baseline="0">
                <a:solidFill>
                  <a:schemeClr val="bg1">
                    <a:lumMod val="50000"/>
                  </a:schemeClr>
                </a:solidFill>
                <a:latin typeface="+mn-lt"/>
              </a:defRPr>
            </a:lvl1pPr>
          </a:lstStyle>
          <a:p>
            <a:r>
              <a:rPr lang="en-US" dirty="0" err="1"/>
              <a:t>Veranstaltungsort</a:t>
            </a:r>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63" r:id="rId10"/>
    <p:sldLayoutId id="2147483667" r:id="rId11"/>
    <p:sldLayoutId id="2147483668" r:id="rId12"/>
    <p:sldLayoutId id="2147483669" r:id="rId13"/>
    <p:sldLayoutId id="2147483664" r:id="rId14"/>
    <p:sldLayoutId id="2147483661" r:id="rId15"/>
    <p:sldLayoutId id="2147483662" r:id="rId16"/>
    <p:sldLayoutId id="2147483665" r:id="rId17"/>
  </p:sldLayoutIdLst>
  <p:hf hdr="0"/>
  <p:txStyles>
    <p:titleStyle>
      <a:lvl1pPr algn="l" defTabSz="457200" rtl="0" eaLnBrk="1" latinLnBrk="0" hangingPunct="1">
        <a:spcBef>
          <a:spcPct val="0"/>
        </a:spcBef>
        <a:buNone/>
        <a:defRPr sz="2400" b="0" kern="1200" baseline="0">
          <a:solidFill>
            <a:schemeClr val="accent6"/>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100000"/>
        <a:buFont typeface="Arial" panose="020B0604020202020204" pitchFamily="34" charset="0"/>
        <a:buChar char="•"/>
        <a:defRPr sz="1800" b="0" i="0" kern="1200" baseline="0">
          <a:solidFill>
            <a:schemeClr val="accent2"/>
          </a:solidFill>
          <a:latin typeface="+mn-lt"/>
          <a:ea typeface="+mn-ea"/>
          <a:cs typeface="+mn-cs"/>
        </a:defRPr>
      </a:lvl1pPr>
      <a:lvl2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600" kern="1200" baseline="0">
          <a:solidFill>
            <a:schemeClr val="accent2"/>
          </a:solidFill>
          <a:latin typeface="+mn-lt"/>
          <a:ea typeface="+mn-ea"/>
          <a:cs typeface="+mn-cs"/>
        </a:defRPr>
      </a:lvl2pPr>
      <a:lvl3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400" kern="1200" baseline="0">
          <a:solidFill>
            <a:schemeClr val="accent2"/>
          </a:solidFill>
          <a:latin typeface="+mn-lt"/>
          <a:ea typeface="+mn-ea"/>
          <a:cs typeface="+mn-cs"/>
        </a:defRPr>
      </a:lvl3pPr>
      <a:lvl4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200" kern="1200" baseline="0">
          <a:solidFill>
            <a:schemeClr val="accent2"/>
          </a:solidFill>
          <a:latin typeface="+mn-lt"/>
          <a:ea typeface="+mn-ea"/>
          <a:cs typeface="+mn-cs"/>
        </a:defRPr>
      </a:lvl4pPr>
      <a:lvl5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200" kern="1200" baseline="0">
          <a:solidFill>
            <a:schemeClr val="accent2"/>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D3C4879-B60D-B641-957E-DE89BF2C166B}"/>
              </a:ext>
            </a:extLst>
          </p:cNvPr>
          <p:cNvSpPr>
            <a:spLocks noGrp="1"/>
          </p:cNvSpPr>
          <p:nvPr>
            <p:ph type="dt" sz="half" idx="10"/>
          </p:nvPr>
        </p:nvSpPr>
        <p:spPr/>
        <p:txBody>
          <a:bodyPr/>
          <a:lstStyle/>
          <a:p>
            <a:fld id="{93C21DF3-DF46-6442-88D0-35F50F870C2F}" type="datetime1">
              <a:rPr lang="de-CH" smtClean="0"/>
              <a:pPr/>
              <a:t>08.09.2023</a:t>
            </a:fld>
            <a:endParaRPr lang="en-US" dirty="0"/>
          </a:p>
        </p:txBody>
      </p:sp>
      <p:sp>
        <p:nvSpPr>
          <p:cNvPr id="3" name="Fußzeilenplatzhalter 2">
            <a:extLst>
              <a:ext uri="{FF2B5EF4-FFF2-40B4-BE49-F238E27FC236}">
                <a16:creationId xmlns:a16="http://schemas.microsoft.com/office/drawing/2014/main" id="{214E683B-A328-FF40-98F2-0FFE1DE4A9C0}"/>
              </a:ext>
            </a:extLst>
          </p:cNvPr>
          <p:cNvSpPr>
            <a:spLocks noGrp="1"/>
          </p:cNvSpPr>
          <p:nvPr>
            <p:ph type="ftr" sz="quarter" idx="3"/>
          </p:nvPr>
        </p:nvSpPr>
        <p:spPr/>
        <p:txBody>
          <a:bodyPr/>
          <a:lstStyle/>
          <a:p>
            <a:r>
              <a:rPr lang="en-US" dirty="0" err="1">
                <a:solidFill>
                  <a:schemeClr val="tx1"/>
                </a:solidFill>
                <a:latin typeface="Barlow" panose="00000500000000000000" pitchFamily="2" charset="0"/>
              </a:rPr>
              <a:t>Burgdorf</a:t>
            </a:r>
            <a:r>
              <a:rPr lang="en-US" dirty="0">
                <a:solidFill>
                  <a:schemeClr val="tx1"/>
                </a:solidFill>
                <a:latin typeface="Barlow" panose="00000500000000000000" pitchFamily="2" charset="0"/>
              </a:rPr>
              <a:t> </a:t>
            </a:r>
            <a:r>
              <a:rPr lang="en-US" dirty="0" err="1">
                <a:solidFill>
                  <a:schemeClr val="tx1"/>
                </a:solidFill>
                <a:latin typeface="Barlow" panose="00000500000000000000" pitchFamily="2" charset="0"/>
              </a:rPr>
              <a:t>im</a:t>
            </a:r>
            <a:r>
              <a:rPr lang="en-US" dirty="0">
                <a:solidFill>
                  <a:schemeClr val="tx1"/>
                </a:solidFill>
                <a:latin typeface="Barlow" panose="00000500000000000000" pitchFamily="2" charset="0"/>
              </a:rPr>
              <a:t> August 2023</a:t>
            </a:r>
          </a:p>
        </p:txBody>
      </p:sp>
      <p:sp>
        <p:nvSpPr>
          <p:cNvPr id="4" name="Foliennummernplatzhalter 3">
            <a:extLst>
              <a:ext uri="{FF2B5EF4-FFF2-40B4-BE49-F238E27FC236}">
                <a16:creationId xmlns:a16="http://schemas.microsoft.com/office/drawing/2014/main" id="{23FF7823-3DD9-9B4E-9A99-9DFCC5E71F0A}"/>
              </a:ext>
            </a:extLst>
          </p:cNvPr>
          <p:cNvSpPr>
            <a:spLocks noGrp="1"/>
          </p:cNvSpPr>
          <p:nvPr>
            <p:ph type="sldNum" sz="quarter" idx="4294967295"/>
          </p:nvPr>
        </p:nvSpPr>
        <p:spPr>
          <a:xfrm>
            <a:off x="10947400" y="6135708"/>
            <a:ext cx="557211" cy="365125"/>
          </a:xfrm>
        </p:spPr>
        <p:txBody>
          <a:bodyPr/>
          <a:lstStyle/>
          <a:p>
            <a:fld id="{D57F1E4F-1CFF-5643-939E-217C01CDF565}" type="slidenum">
              <a:rPr lang="en-US" smtClean="0">
                <a:latin typeface="Barlow" panose="00000500000000000000" pitchFamily="2" charset="0"/>
              </a:rPr>
              <a:pPr/>
              <a:t>1</a:t>
            </a:fld>
            <a:endParaRPr lang="en-US" dirty="0">
              <a:latin typeface="Barlow" panose="00000500000000000000" pitchFamily="2" charset="0"/>
            </a:endParaRPr>
          </a:p>
        </p:txBody>
      </p:sp>
      <p:sp>
        <p:nvSpPr>
          <p:cNvPr id="5" name="Titel 4">
            <a:extLst>
              <a:ext uri="{FF2B5EF4-FFF2-40B4-BE49-F238E27FC236}">
                <a16:creationId xmlns:a16="http://schemas.microsoft.com/office/drawing/2014/main" id="{FD69591C-4912-9B4D-B2F9-21399ABCC18C}"/>
              </a:ext>
            </a:extLst>
          </p:cNvPr>
          <p:cNvSpPr>
            <a:spLocks noGrp="1"/>
          </p:cNvSpPr>
          <p:nvPr>
            <p:ph type="title"/>
          </p:nvPr>
        </p:nvSpPr>
        <p:spPr/>
        <p:txBody>
          <a:bodyPr/>
          <a:lstStyle/>
          <a:p>
            <a:r>
              <a:rPr lang="de-DE" dirty="0"/>
              <a:t> </a:t>
            </a:r>
          </a:p>
        </p:txBody>
      </p:sp>
      <p:sp>
        <p:nvSpPr>
          <p:cNvPr id="6" name="Textplatzhalter 5">
            <a:extLst>
              <a:ext uri="{FF2B5EF4-FFF2-40B4-BE49-F238E27FC236}">
                <a16:creationId xmlns:a16="http://schemas.microsoft.com/office/drawing/2014/main" id="{BDFC8FF3-804C-C646-84B8-69A03BFF826E}"/>
              </a:ext>
            </a:extLst>
          </p:cNvPr>
          <p:cNvSpPr>
            <a:spLocks noGrp="1"/>
          </p:cNvSpPr>
          <p:nvPr>
            <p:ph type="body" sz="half" idx="2"/>
          </p:nvPr>
        </p:nvSpPr>
        <p:spPr/>
        <p:txBody>
          <a:bodyPr>
            <a:normAutofit/>
          </a:bodyPr>
          <a:lstStyle/>
          <a:p>
            <a:r>
              <a:rPr lang="de-DE" sz="1400" dirty="0">
                <a:solidFill>
                  <a:schemeClr val="tx1"/>
                </a:solidFill>
                <a:latin typeface="Barlow" panose="00000500000000000000" pitchFamily="2" charset="0"/>
              </a:rPr>
              <a:t>Projektplan für eine Aktivierungs-Oase für Jugendliche im Lerchenbühl-Garten</a:t>
            </a:r>
          </a:p>
        </p:txBody>
      </p:sp>
      <p:sp>
        <p:nvSpPr>
          <p:cNvPr id="8" name="Titel 1">
            <a:extLst>
              <a:ext uri="{FF2B5EF4-FFF2-40B4-BE49-F238E27FC236}">
                <a16:creationId xmlns:a16="http://schemas.microsoft.com/office/drawing/2014/main" id="{D865861C-187E-A400-ADD9-F335001E18FE}"/>
              </a:ext>
            </a:extLst>
          </p:cNvPr>
          <p:cNvSpPr txBox="1">
            <a:spLocks/>
          </p:cNvSpPr>
          <p:nvPr/>
        </p:nvSpPr>
        <p:spPr>
          <a:xfrm>
            <a:off x="2494712" y="4725015"/>
            <a:ext cx="8911687" cy="518011"/>
          </a:xfrm>
          <a:prstGeom prst="rect">
            <a:avLst/>
          </a:prstGeom>
        </p:spPr>
        <p:txBody>
          <a:bodyPr vert="horz" lIns="91440" tIns="45720" rIns="91440" bIns="45720" rtlCol="0" anchor="b">
            <a:normAutofit fontScale="77500" lnSpcReduction="20000"/>
          </a:bodyPr>
          <a:lstStyle>
            <a:lvl1pPr algn="l" defTabSz="457200" rtl="0" eaLnBrk="1" latinLnBrk="0" hangingPunct="1">
              <a:spcBef>
                <a:spcPct val="0"/>
              </a:spcBef>
              <a:buNone/>
              <a:defRPr sz="2400" b="0" kern="12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CH" sz="3200" dirty="0">
                <a:solidFill>
                  <a:schemeClr val="accent6"/>
                </a:solidFill>
                <a:latin typeface="Barlow" panose="00000500000000000000" pitchFamily="2" charset="0"/>
              </a:rPr>
              <a:t>DER NEUE ERLEBNISPARK IN DER STIFTUNG LERCHENBÜHL</a:t>
            </a:r>
          </a:p>
        </p:txBody>
      </p:sp>
    </p:spTree>
    <p:extLst>
      <p:ext uri="{BB962C8B-B14F-4D97-AF65-F5344CB8AC3E}">
        <p14:creationId xmlns:p14="http://schemas.microsoft.com/office/powerpoint/2010/main" val="215938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EC41BA-0CB9-BF04-D78A-6A858FF002D3}"/>
              </a:ext>
            </a:extLst>
          </p:cNvPr>
          <p:cNvSpPr>
            <a:spLocks noGrp="1"/>
          </p:cNvSpPr>
          <p:nvPr>
            <p:ph type="title"/>
          </p:nvPr>
        </p:nvSpPr>
        <p:spPr>
          <a:xfrm>
            <a:off x="668819" y="1378613"/>
            <a:ext cx="10854371" cy="518011"/>
          </a:xfrm>
        </p:spPr>
        <p:txBody>
          <a:bodyPr/>
          <a:lstStyle/>
          <a:p>
            <a:r>
              <a:rPr lang="de-CH" dirty="0">
                <a:latin typeface="Barlow" panose="00000500000000000000" pitchFamily="2" charset="0"/>
              </a:rPr>
              <a:t>IM ZUGE DES UMBAUS SOLL EINE AKTIVIERUNGS-OASE ENTSTEHEN</a:t>
            </a:r>
          </a:p>
        </p:txBody>
      </p:sp>
      <p:pic>
        <p:nvPicPr>
          <p:cNvPr id="10" name="Bildplatzhalter 9" descr="Ein Bild, das draußen, Gras, Wolke, Himmel enthält.&#10;&#10;Automatisch generierte Beschreibung">
            <a:extLst>
              <a:ext uri="{FF2B5EF4-FFF2-40B4-BE49-F238E27FC236}">
                <a16:creationId xmlns:a16="http://schemas.microsoft.com/office/drawing/2014/main" id="{BE53CC47-DFF5-50C6-2573-F9DFE1E77943}"/>
              </a:ext>
            </a:extLst>
          </p:cNvPr>
          <p:cNvPicPr>
            <a:picLocks noGrp="1" noChangeAspect="1"/>
          </p:cNvPicPr>
          <p:nvPr>
            <p:ph type="pic" idx="13"/>
          </p:nvPr>
        </p:nvPicPr>
        <p:blipFill>
          <a:blip r:embed="rId2"/>
          <a:srcRect l="11809" r="11809"/>
          <a:stretch>
            <a:fillRect/>
          </a:stretch>
        </p:blipFill>
        <p:spPr>
          <a:xfrm>
            <a:off x="668819" y="2736865"/>
            <a:ext cx="3420000" cy="3356236"/>
          </a:xfrm>
        </p:spPr>
      </p:pic>
      <p:pic>
        <p:nvPicPr>
          <p:cNvPr id="12" name="Bildplatzhalter 11" descr="Ein Bild, das draußen, Pflanze, Baum, Haus enthält.&#10;&#10;Automatisch generierte Beschreibung">
            <a:extLst>
              <a:ext uri="{FF2B5EF4-FFF2-40B4-BE49-F238E27FC236}">
                <a16:creationId xmlns:a16="http://schemas.microsoft.com/office/drawing/2014/main" id="{ABB89028-2953-8B8F-F5EA-3E87802616BF}"/>
              </a:ext>
            </a:extLst>
          </p:cNvPr>
          <p:cNvPicPr>
            <a:picLocks noGrp="1" noChangeAspect="1"/>
          </p:cNvPicPr>
          <p:nvPr>
            <p:ph type="pic" idx="16"/>
          </p:nvPr>
        </p:nvPicPr>
        <p:blipFill>
          <a:blip r:embed="rId3"/>
          <a:srcRect l="11809" r="11809"/>
          <a:stretch>
            <a:fillRect/>
          </a:stretch>
        </p:blipFill>
        <p:spPr>
          <a:xfrm>
            <a:off x="4507365" y="2736865"/>
            <a:ext cx="3420000" cy="3356236"/>
          </a:xfrm>
        </p:spPr>
      </p:pic>
      <p:sp>
        <p:nvSpPr>
          <p:cNvPr id="6" name="Datumsplatzhalter 5">
            <a:extLst>
              <a:ext uri="{FF2B5EF4-FFF2-40B4-BE49-F238E27FC236}">
                <a16:creationId xmlns:a16="http://schemas.microsoft.com/office/drawing/2014/main" id="{467332E9-673F-75CD-0DCA-A4345702D08A}"/>
              </a:ext>
            </a:extLst>
          </p:cNvPr>
          <p:cNvSpPr>
            <a:spLocks noGrp="1"/>
          </p:cNvSpPr>
          <p:nvPr>
            <p:ph type="dt" sz="half" idx="2"/>
          </p:nvPr>
        </p:nvSpPr>
        <p:spPr/>
        <p:txBody>
          <a:bodyPr/>
          <a:lstStyle/>
          <a:p>
            <a:fld id="{A5440736-62D4-6149-BC9E-40228690F4A1}" type="datetime1">
              <a:rPr lang="de-CH" smtClean="0"/>
              <a:t>08.09.2023</a:t>
            </a:fld>
            <a:endParaRPr lang="en-US" dirty="0"/>
          </a:p>
        </p:txBody>
      </p:sp>
      <p:sp>
        <p:nvSpPr>
          <p:cNvPr id="7" name="Foliennummernplatzhalter 6">
            <a:extLst>
              <a:ext uri="{FF2B5EF4-FFF2-40B4-BE49-F238E27FC236}">
                <a16:creationId xmlns:a16="http://schemas.microsoft.com/office/drawing/2014/main" id="{1F5224C3-4BFB-312E-CD2A-055E4BC98641}"/>
              </a:ext>
            </a:extLst>
          </p:cNvPr>
          <p:cNvSpPr>
            <a:spLocks noGrp="1"/>
          </p:cNvSpPr>
          <p:nvPr>
            <p:ph type="sldNum" sz="quarter" idx="4"/>
          </p:nvPr>
        </p:nvSpPr>
        <p:spPr/>
        <p:txBody>
          <a:bodyPr/>
          <a:lstStyle/>
          <a:p>
            <a:fld id="{D57F1E4F-1CFF-5643-939E-217C01CDF565}" type="slidenum">
              <a:rPr lang="en-US" smtClean="0"/>
              <a:pPr/>
              <a:t>2</a:t>
            </a:fld>
            <a:endParaRPr lang="en-US" dirty="0"/>
          </a:p>
        </p:txBody>
      </p:sp>
      <p:sp>
        <p:nvSpPr>
          <p:cNvPr id="8" name="Fußzeilenplatzhalter 7">
            <a:extLst>
              <a:ext uri="{FF2B5EF4-FFF2-40B4-BE49-F238E27FC236}">
                <a16:creationId xmlns:a16="http://schemas.microsoft.com/office/drawing/2014/main" id="{ABEB89EC-5EB5-D5D2-FEAE-C1499B681546}"/>
              </a:ext>
            </a:extLst>
          </p:cNvPr>
          <p:cNvSpPr>
            <a:spLocks noGrp="1"/>
          </p:cNvSpPr>
          <p:nvPr>
            <p:ph type="ftr" sz="quarter" idx="3"/>
          </p:nvPr>
        </p:nvSpPr>
        <p:spPr/>
        <p:txBody>
          <a:bodyPr/>
          <a:lstStyle/>
          <a:p>
            <a:r>
              <a:rPr lang="en-US" dirty="0" err="1"/>
              <a:t>Erlebnispark</a:t>
            </a:r>
            <a:r>
              <a:rPr lang="en-US" dirty="0"/>
              <a:t> Stiftung Lerchenbühl</a:t>
            </a:r>
          </a:p>
        </p:txBody>
      </p:sp>
      <p:sp>
        <p:nvSpPr>
          <p:cNvPr id="3" name="Textfeld 2">
            <a:extLst>
              <a:ext uri="{FF2B5EF4-FFF2-40B4-BE49-F238E27FC236}">
                <a16:creationId xmlns:a16="http://schemas.microsoft.com/office/drawing/2014/main" id="{BED0B85B-C36B-F768-1B98-562E05AB9DC9}"/>
              </a:ext>
            </a:extLst>
          </p:cNvPr>
          <p:cNvSpPr txBox="1"/>
          <p:nvPr/>
        </p:nvSpPr>
        <p:spPr>
          <a:xfrm>
            <a:off x="668818" y="1896624"/>
            <a:ext cx="10854371" cy="523220"/>
          </a:xfrm>
          <a:prstGeom prst="rect">
            <a:avLst/>
          </a:prstGeom>
          <a:noFill/>
        </p:spPr>
        <p:txBody>
          <a:bodyPr wrap="square" rtlCol="0">
            <a:spAutoFit/>
          </a:bodyPr>
          <a:lstStyle/>
          <a:p>
            <a:r>
              <a:rPr lang="de-CH" sz="1400" dirty="0">
                <a:effectLst/>
                <a:latin typeface="Barlow Light" panose="00000400000000000000" pitchFamily="2" charset="0"/>
                <a:ea typeface="Calibri" panose="020F0502020204030204" pitchFamily="34" charset="0"/>
                <a:cs typeface="Times New Roman" panose="02020603050405020304" pitchFamily="18" charset="0"/>
              </a:rPr>
              <a:t>Im Zuge des Um- und Ausbaus der in die Jahre gekommenen Gebäude der Burgdorfer Stiftung Lerchenbühl ist auch ein Erlebnispark im Garten geplant. Die grosszügige Naturumgebung bietet die Chance für die Realisation eines </a:t>
            </a:r>
            <a:r>
              <a:rPr lang="de-CH" sz="1400" dirty="0" err="1">
                <a:effectLst/>
                <a:latin typeface="Barlow Light" panose="00000400000000000000" pitchFamily="2" charset="0"/>
                <a:ea typeface="Calibri" panose="020F0502020204030204" pitchFamily="34" charset="0"/>
                <a:cs typeface="Times New Roman" panose="02020603050405020304" pitchFamily="18" charset="0"/>
              </a:rPr>
              <a:t>Erlebnisparkes</a:t>
            </a:r>
            <a:r>
              <a:rPr lang="de-CH" sz="1400" dirty="0">
                <a:effectLst/>
                <a:latin typeface="Barlow Light" panose="00000400000000000000" pitchFamily="2" charset="0"/>
                <a:ea typeface="Calibri" panose="020F0502020204030204" pitchFamily="34" charset="0"/>
                <a:cs typeface="Times New Roman" panose="02020603050405020304" pitchFamily="18" charset="0"/>
              </a:rPr>
              <a:t> mit unterschiedlicher Nutzung</a:t>
            </a:r>
            <a:r>
              <a:rPr lang="de-CH" sz="1400" dirty="0">
                <a:latin typeface="Barlow Light" panose="00000400000000000000" pitchFamily="2" charset="0"/>
                <a:ea typeface="Calibri" panose="020F0502020204030204" pitchFamily="34" charset="0"/>
                <a:cs typeface="Times New Roman" panose="02020603050405020304" pitchFamily="18" charset="0"/>
              </a:rPr>
              <a:t>. </a:t>
            </a:r>
            <a:endParaRPr lang="de-CH" sz="1400" dirty="0"/>
          </a:p>
        </p:txBody>
      </p:sp>
      <p:pic>
        <p:nvPicPr>
          <p:cNvPr id="15" name="Grafik 14">
            <a:extLst>
              <a:ext uri="{FF2B5EF4-FFF2-40B4-BE49-F238E27FC236}">
                <a16:creationId xmlns:a16="http://schemas.microsoft.com/office/drawing/2014/main" id="{4D4BD183-4AF6-3C64-EBA5-AA9840291F64}"/>
              </a:ext>
            </a:extLst>
          </p:cNvPr>
          <p:cNvPicPr>
            <a:picLocks noChangeAspect="1"/>
          </p:cNvPicPr>
          <p:nvPr/>
        </p:nvPicPr>
        <p:blipFill>
          <a:blip r:embed="rId4"/>
          <a:stretch>
            <a:fillRect/>
          </a:stretch>
        </p:blipFill>
        <p:spPr>
          <a:xfrm>
            <a:off x="8310051" y="2736865"/>
            <a:ext cx="3666310" cy="3393572"/>
          </a:xfrm>
          <a:prstGeom prst="rect">
            <a:avLst/>
          </a:prstGeom>
        </p:spPr>
      </p:pic>
    </p:spTree>
    <p:extLst>
      <p:ext uri="{BB962C8B-B14F-4D97-AF65-F5344CB8AC3E}">
        <p14:creationId xmlns:p14="http://schemas.microsoft.com/office/powerpoint/2010/main" val="239189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6C36A9A-1217-71DC-DEE2-4312DCFD35B1}"/>
              </a:ext>
            </a:extLst>
          </p:cNvPr>
          <p:cNvSpPr>
            <a:spLocks noGrp="1"/>
          </p:cNvSpPr>
          <p:nvPr>
            <p:ph type="ftr" sz="quarter" idx="3"/>
          </p:nvPr>
        </p:nvSpPr>
        <p:spPr>
          <a:xfrm>
            <a:off x="3560230" y="6408234"/>
            <a:ext cx="8820781" cy="365125"/>
          </a:xfrm>
        </p:spPr>
        <p:txBody>
          <a:bodyPr anchor="ctr">
            <a:normAutofit/>
          </a:bodyPr>
          <a:lstStyle/>
          <a:p>
            <a:pPr>
              <a:spcAft>
                <a:spcPts val="600"/>
              </a:spcAft>
            </a:pPr>
            <a:r>
              <a:rPr lang="en-US" dirty="0" err="1">
                <a:latin typeface="Barlow" panose="00000500000000000000" pitchFamily="2" charset="0"/>
              </a:rPr>
              <a:t>Erlebnispark</a:t>
            </a:r>
            <a:r>
              <a:rPr lang="en-US" dirty="0">
                <a:latin typeface="Barlow" panose="00000500000000000000" pitchFamily="2" charset="0"/>
              </a:rPr>
              <a:t> Stiftung Lerchenbühl</a:t>
            </a:r>
          </a:p>
        </p:txBody>
      </p:sp>
      <p:sp>
        <p:nvSpPr>
          <p:cNvPr id="4" name="Foliennummernplatzhalter 3">
            <a:extLst>
              <a:ext uri="{FF2B5EF4-FFF2-40B4-BE49-F238E27FC236}">
                <a16:creationId xmlns:a16="http://schemas.microsoft.com/office/drawing/2014/main" id="{0B8928B9-CEB2-F33F-D70C-A102A1DE90FD}"/>
              </a:ext>
            </a:extLst>
          </p:cNvPr>
          <p:cNvSpPr>
            <a:spLocks noGrp="1"/>
          </p:cNvSpPr>
          <p:nvPr>
            <p:ph type="sldNum" sz="quarter" idx="4"/>
          </p:nvPr>
        </p:nvSpPr>
        <p:spPr>
          <a:xfrm>
            <a:off x="10693667" y="6255819"/>
            <a:ext cx="795013" cy="365125"/>
          </a:xfrm>
        </p:spPr>
        <p:txBody>
          <a:bodyPr anchor="ctr">
            <a:normAutofit/>
          </a:bodyPr>
          <a:lstStyle/>
          <a:p>
            <a:pPr>
              <a:spcAft>
                <a:spcPts val="600"/>
              </a:spcAft>
            </a:pPr>
            <a:fld id="{D57F1E4F-1CFF-5643-939E-217C01CDF565}" type="slidenum">
              <a:rPr lang="en-US" smtClean="0"/>
              <a:pPr>
                <a:spcAft>
                  <a:spcPts val="600"/>
                </a:spcAft>
              </a:pPr>
              <a:t>3</a:t>
            </a:fld>
            <a:endParaRPr lang="en-US" dirty="0"/>
          </a:p>
        </p:txBody>
      </p:sp>
      <p:pic>
        <p:nvPicPr>
          <p:cNvPr id="10" name="Grafik 9">
            <a:extLst>
              <a:ext uri="{FF2B5EF4-FFF2-40B4-BE49-F238E27FC236}">
                <a16:creationId xmlns:a16="http://schemas.microsoft.com/office/drawing/2014/main" id="{27CA7E75-33F8-BECC-E700-C8E4990F0889}"/>
              </a:ext>
            </a:extLst>
          </p:cNvPr>
          <p:cNvPicPr>
            <a:picLocks noChangeAspect="1"/>
          </p:cNvPicPr>
          <p:nvPr/>
        </p:nvPicPr>
        <p:blipFill>
          <a:blip r:embed="rId2"/>
          <a:stretch>
            <a:fillRect/>
          </a:stretch>
        </p:blipFill>
        <p:spPr>
          <a:xfrm>
            <a:off x="3560230" y="523160"/>
            <a:ext cx="8232135" cy="5811680"/>
          </a:xfrm>
          <a:prstGeom prst="rect">
            <a:avLst/>
          </a:prstGeom>
        </p:spPr>
      </p:pic>
      <p:sp>
        <p:nvSpPr>
          <p:cNvPr id="5" name="Textplatzhalter 3">
            <a:extLst>
              <a:ext uri="{FF2B5EF4-FFF2-40B4-BE49-F238E27FC236}">
                <a16:creationId xmlns:a16="http://schemas.microsoft.com/office/drawing/2014/main" id="{F3E561EF-6103-10BD-62F4-707B5D562D30}"/>
              </a:ext>
            </a:extLst>
          </p:cNvPr>
          <p:cNvSpPr txBox="1">
            <a:spLocks/>
          </p:cNvSpPr>
          <p:nvPr/>
        </p:nvSpPr>
        <p:spPr>
          <a:xfrm>
            <a:off x="399635" y="2374704"/>
            <a:ext cx="2988458" cy="3960136"/>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100000"/>
              <a:buFont typeface="Arial" panose="020B0604020202020204" pitchFamily="34" charset="0"/>
              <a:buChar char="•"/>
              <a:defRPr sz="1800" b="0" i="0" kern="1200" baseline="0">
                <a:solidFill>
                  <a:schemeClr val="accent2"/>
                </a:solidFill>
                <a:latin typeface="+mn-lt"/>
                <a:ea typeface="+mn-ea"/>
                <a:cs typeface="+mn-cs"/>
              </a:defRPr>
            </a:lvl1pPr>
            <a:lvl2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600" kern="1200" baseline="0">
                <a:solidFill>
                  <a:schemeClr val="accent2"/>
                </a:solidFill>
                <a:latin typeface="+mn-lt"/>
                <a:ea typeface="+mn-ea"/>
                <a:cs typeface="+mn-cs"/>
              </a:defRPr>
            </a:lvl2pPr>
            <a:lvl3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400" kern="1200" baseline="0">
                <a:solidFill>
                  <a:schemeClr val="accent2"/>
                </a:solidFill>
                <a:latin typeface="+mn-lt"/>
                <a:ea typeface="+mn-ea"/>
                <a:cs typeface="+mn-cs"/>
              </a:defRPr>
            </a:lvl3pPr>
            <a:lvl4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200" kern="1200" baseline="0">
                <a:solidFill>
                  <a:schemeClr val="accent2"/>
                </a:solidFill>
                <a:latin typeface="+mn-lt"/>
                <a:ea typeface="+mn-ea"/>
                <a:cs typeface="+mn-cs"/>
              </a:defRPr>
            </a:lvl4pPr>
            <a:lvl5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200" kern="1200" baseline="0">
                <a:solidFill>
                  <a:schemeClr val="accent2"/>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CH" sz="1400" dirty="0">
                <a:latin typeface="Barlow" panose="00000500000000000000" pitchFamily="2" charset="0"/>
              </a:rPr>
              <a:t>Die </a:t>
            </a:r>
            <a:r>
              <a:rPr lang="de-CH" sz="1400" b="1" dirty="0">
                <a:latin typeface="Barlow" panose="00000500000000000000" pitchFamily="2" charset="0"/>
              </a:rPr>
              <a:t>Aktivierung</a:t>
            </a:r>
            <a:r>
              <a:rPr lang="de-CH" sz="1400" dirty="0">
                <a:latin typeface="Barlow" panose="00000500000000000000" pitchFamily="2" charset="0"/>
              </a:rPr>
              <a:t> der Jugendlichen und jungen Erwachsenen ist das Haupt-Ziel des neuen </a:t>
            </a:r>
            <a:r>
              <a:rPr lang="de-CH" sz="1400" dirty="0" err="1">
                <a:latin typeface="Barlow" panose="00000500000000000000" pitchFamily="2" charset="0"/>
              </a:rPr>
              <a:t>Erlebnisparkes</a:t>
            </a:r>
            <a:r>
              <a:rPr lang="de-CH" sz="1400" dirty="0">
                <a:latin typeface="Barlow" panose="00000500000000000000" pitchFamily="2" charset="0"/>
              </a:rPr>
              <a:t>.</a:t>
            </a:r>
          </a:p>
          <a:p>
            <a:pPr marL="0" indent="0">
              <a:buNone/>
            </a:pPr>
            <a:r>
              <a:rPr lang="de-CH" sz="1400" dirty="0">
                <a:latin typeface="Barlow" panose="00000500000000000000" pitchFamily="2" charset="0"/>
              </a:rPr>
              <a:t>Neben den </a:t>
            </a:r>
            <a:r>
              <a:rPr lang="de-CH" sz="1400" b="1" dirty="0">
                <a:latin typeface="Barlow" panose="00000500000000000000" pitchFamily="2" charset="0"/>
              </a:rPr>
              <a:t>Sportmöglichkeiten</a:t>
            </a:r>
            <a:r>
              <a:rPr lang="de-CH" sz="1400" dirty="0">
                <a:latin typeface="Barlow" panose="00000500000000000000" pitchFamily="2" charset="0"/>
              </a:rPr>
              <a:t> soll das </a:t>
            </a:r>
            <a:r>
              <a:rPr lang="de-CH" sz="1400" b="1" dirty="0">
                <a:latin typeface="Barlow" panose="00000500000000000000" pitchFamily="2" charset="0"/>
              </a:rPr>
              <a:t>Erlebnis</a:t>
            </a:r>
            <a:r>
              <a:rPr lang="de-CH" sz="1400" dirty="0">
                <a:latin typeface="Barlow" panose="00000500000000000000" pitchFamily="2" charset="0"/>
              </a:rPr>
              <a:t> draussen im vielseitigen Garten des Lerchenbühls möglich gemacht werden. Die Jugendlichen der verschiedenen Altersgruppen mit besonderem Bedarf haben unterschiedliche Bedürfnisse – so soll auch der Erlebnispark etwas Einzigartiges sein. Ihre Ideen sind partizipativ in die Planung eingeflossen. </a:t>
            </a:r>
            <a:br>
              <a:rPr lang="de-CH" sz="1400" dirty="0">
                <a:latin typeface="Barlow" panose="00000500000000000000" pitchFamily="2" charset="0"/>
              </a:rPr>
            </a:br>
            <a:r>
              <a:rPr lang="de-CH" sz="1400" dirty="0">
                <a:latin typeface="Barlow" panose="00000500000000000000" pitchFamily="2" charset="0"/>
              </a:rPr>
              <a:t>Eine spannende, aufs Lerchenbühl zugeschnittene Aktivierungs-Oase mit unterschiedlichen Elementen soll sinnvolle Abwechslung bieten.</a:t>
            </a:r>
          </a:p>
        </p:txBody>
      </p:sp>
      <p:sp>
        <p:nvSpPr>
          <p:cNvPr id="6" name="Titel 1">
            <a:extLst>
              <a:ext uri="{FF2B5EF4-FFF2-40B4-BE49-F238E27FC236}">
                <a16:creationId xmlns:a16="http://schemas.microsoft.com/office/drawing/2014/main" id="{8F836330-8A39-0EEA-461E-825E553A7068}"/>
              </a:ext>
            </a:extLst>
          </p:cNvPr>
          <p:cNvSpPr txBox="1">
            <a:spLocks/>
          </p:cNvSpPr>
          <p:nvPr/>
        </p:nvSpPr>
        <p:spPr>
          <a:xfrm>
            <a:off x="399635" y="1368214"/>
            <a:ext cx="3505199" cy="864259"/>
          </a:xfrm>
          <a:prstGeom prst="rect">
            <a:avLst/>
          </a:prstGeom>
        </p:spPr>
        <p:txBody>
          <a:bodyPr/>
          <a:lstStyle>
            <a:lvl1pPr algn="l" defTabSz="457200" rtl="0" eaLnBrk="1" latinLnBrk="0" hangingPunct="1">
              <a:spcBef>
                <a:spcPct val="0"/>
              </a:spcBef>
              <a:buNone/>
              <a:defRPr sz="2400" b="0" kern="1200" baseline="0">
                <a:solidFill>
                  <a:schemeClr val="accent6"/>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CH" dirty="0">
                <a:latin typeface="Barlow" panose="00000500000000000000" pitchFamily="2" charset="0"/>
              </a:rPr>
              <a:t>AKTIVIERUNGS-OASE WARUM?</a:t>
            </a:r>
          </a:p>
        </p:txBody>
      </p:sp>
    </p:spTree>
    <p:extLst>
      <p:ext uri="{BB962C8B-B14F-4D97-AF65-F5344CB8AC3E}">
        <p14:creationId xmlns:p14="http://schemas.microsoft.com/office/powerpoint/2010/main" val="72627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C568F2A-EA2D-1312-3D7F-BE972BAE5D86}"/>
              </a:ext>
            </a:extLst>
          </p:cNvPr>
          <p:cNvSpPr>
            <a:spLocks noGrp="1"/>
          </p:cNvSpPr>
          <p:nvPr>
            <p:ph type="dt" sz="half" idx="10"/>
          </p:nvPr>
        </p:nvSpPr>
        <p:spPr>
          <a:xfrm>
            <a:off x="9636069" y="6130437"/>
            <a:ext cx="1146283" cy="370396"/>
          </a:xfrm>
        </p:spPr>
        <p:txBody>
          <a:bodyPr anchor="ctr">
            <a:normAutofit/>
          </a:bodyPr>
          <a:lstStyle/>
          <a:p>
            <a:pPr>
              <a:spcAft>
                <a:spcPts val="600"/>
              </a:spcAft>
            </a:pPr>
            <a:fld id="{BA94AAEA-74F0-9F4D-9B12-A3F7F19A6E0B}" type="datetime1">
              <a:rPr lang="de-CH" smtClean="0"/>
              <a:pPr>
                <a:spcAft>
                  <a:spcPts val="600"/>
                </a:spcAft>
              </a:pPr>
              <a:t>08.09.2023</a:t>
            </a:fld>
            <a:endParaRPr lang="en-US"/>
          </a:p>
        </p:txBody>
      </p:sp>
      <p:sp>
        <p:nvSpPr>
          <p:cNvPr id="4" name="Foliennummernplatzhalter 3">
            <a:extLst>
              <a:ext uri="{FF2B5EF4-FFF2-40B4-BE49-F238E27FC236}">
                <a16:creationId xmlns:a16="http://schemas.microsoft.com/office/drawing/2014/main" id="{0B8928B9-CEB2-F33F-D70C-A102A1DE90FD}"/>
              </a:ext>
            </a:extLst>
          </p:cNvPr>
          <p:cNvSpPr>
            <a:spLocks noGrp="1"/>
          </p:cNvSpPr>
          <p:nvPr>
            <p:ph type="sldNum" sz="quarter" idx="4"/>
          </p:nvPr>
        </p:nvSpPr>
        <p:spPr>
          <a:xfrm>
            <a:off x="10947400" y="6135708"/>
            <a:ext cx="557211" cy="365125"/>
          </a:xfrm>
        </p:spPr>
        <p:txBody>
          <a:bodyPr anchor="ctr">
            <a:normAutofit/>
          </a:bodyPr>
          <a:lstStyle/>
          <a:p>
            <a:pPr>
              <a:spcAft>
                <a:spcPts val="600"/>
              </a:spcAft>
            </a:pPr>
            <a:fld id="{D57F1E4F-1CFF-5643-939E-217C01CDF565}" type="slidenum">
              <a:rPr lang="en-US" smtClean="0"/>
              <a:pPr>
                <a:spcAft>
                  <a:spcPts val="600"/>
                </a:spcAft>
              </a:pPr>
              <a:t>4</a:t>
            </a:fld>
            <a:endParaRPr lang="en-US"/>
          </a:p>
        </p:txBody>
      </p:sp>
      <p:pic>
        <p:nvPicPr>
          <p:cNvPr id="7" name="Grafik 6">
            <a:extLst>
              <a:ext uri="{FF2B5EF4-FFF2-40B4-BE49-F238E27FC236}">
                <a16:creationId xmlns:a16="http://schemas.microsoft.com/office/drawing/2014/main" id="{1CEAB109-899D-7AC0-3AFC-87B526322BEE}"/>
              </a:ext>
            </a:extLst>
          </p:cNvPr>
          <p:cNvPicPr>
            <a:picLocks noChangeAspect="1"/>
          </p:cNvPicPr>
          <p:nvPr/>
        </p:nvPicPr>
        <p:blipFill>
          <a:blip r:embed="rId2"/>
          <a:stretch>
            <a:fillRect/>
          </a:stretch>
        </p:blipFill>
        <p:spPr>
          <a:xfrm>
            <a:off x="3579223" y="488614"/>
            <a:ext cx="8407071" cy="5969088"/>
          </a:xfrm>
          <a:prstGeom prst="rect">
            <a:avLst/>
          </a:prstGeom>
        </p:spPr>
      </p:pic>
      <p:sp>
        <p:nvSpPr>
          <p:cNvPr id="5" name="Titel 1">
            <a:extLst>
              <a:ext uri="{FF2B5EF4-FFF2-40B4-BE49-F238E27FC236}">
                <a16:creationId xmlns:a16="http://schemas.microsoft.com/office/drawing/2014/main" id="{E9547FB6-AD26-E547-EFDC-ADD5B47BD45D}"/>
              </a:ext>
            </a:extLst>
          </p:cNvPr>
          <p:cNvSpPr txBox="1">
            <a:spLocks/>
          </p:cNvSpPr>
          <p:nvPr/>
        </p:nvSpPr>
        <p:spPr>
          <a:xfrm>
            <a:off x="500531" y="1422401"/>
            <a:ext cx="2954304" cy="787132"/>
          </a:xfrm>
          <a:prstGeom prst="rect">
            <a:avLst/>
          </a:prstGeom>
        </p:spPr>
        <p:txBody>
          <a:bodyPr/>
          <a:lstStyle>
            <a:lvl1pPr algn="l" defTabSz="457200" rtl="0" eaLnBrk="1" latinLnBrk="0" hangingPunct="1">
              <a:spcBef>
                <a:spcPct val="0"/>
              </a:spcBef>
              <a:buNone/>
              <a:defRPr sz="2400" b="0" kern="1200" baseline="0">
                <a:solidFill>
                  <a:schemeClr val="accent6"/>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CH" dirty="0">
                <a:latin typeface="Barlow" panose="00000500000000000000" pitchFamily="2" charset="0"/>
              </a:rPr>
              <a:t>ERLEBNISPARK FÜR WEN? </a:t>
            </a:r>
          </a:p>
        </p:txBody>
      </p:sp>
      <p:sp>
        <p:nvSpPr>
          <p:cNvPr id="6" name="Textplatzhalter 3">
            <a:extLst>
              <a:ext uri="{FF2B5EF4-FFF2-40B4-BE49-F238E27FC236}">
                <a16:creationId xmlns:a16="http://schemas.microsoft.com/office/drawing/2014/main" id="{F2F28EFA-E89F-359A-6CB9-10FDF91960A1}"/>
              </a:ext>
            </a:extLst>
          </p:cNvPr>
          <p:cNvSpPr txBox="1">
            <a:spLocks/>
          </p:cNvSpPr>
          <p:nvPr/>
        </p:nvSpPr>
        <p:spPr>
          <a:xfrm>
            <a:off x="500531" y="2377268"/>
            <a:ext cx="2954304" cy="4262436"/>
          </a:xfrm>
          <a:prstGeom prst="rect">
            <a:avLst/>
          </a:prstGeom>
        </p:spPr>
        <p:txBody>
          <a:bodyPr/>
          <a:lstStyle>
            <a:lvl1pPr marL="342900" indent="-342900" algn="l" defTabSz="457200" rtl="0" eaLnBrk="1" latinLnBrk="0" hangingPunct="1">
              <a:spcBef>
                <a:spcPts val="1000"/>
              </a:spcBef>
              <a:spcAft>
                <a:spcPts val="0"/>
              </a:spcAft>
              <a:buClr>
                <a:schemeClr val="accent1"/>
              </a:buClr>
              <a:buSzPct val="100000"/>
              <a:buFont typeface="Arial" panose="020B0604020202020204" pitchFamily="34" charset="0"/>
              <a:buChar char="•"/>
              <a:defRPr sz="1800" b="0" i="0" kern="1200" baseline="0">
                <a:solidFill>
                  <a:schemeClr val="accent2"/>
                </a:solidFill>
                <a:latin typeface="+mn-lt"/>
                <a:ea typeface="+mn-ea"/>
                <a:cs typeface="+mn-cs"/>
              </a:defRPr>
            </a:lvl1pPr>
            <a:lvl2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600" kern="1200" baseline="0">
                <a:solidFill>
                  <a:schemeClr val="accent2"/>
                </a:solidFill>
                <a:latin typeface="+mn-lt"/>
                <a:ea typeface="+mn-ea"/>
                <a:cs typeface="+mn-cs"/>
              </a:defRPr>
            </a:lvl2pPr>
            <a:lvl3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400" kern="1200" baseline="0">
                <a:solidFill>
                  <a:schemeClr val="accent2"/>
                </a:solidFill>
                <a:latin typeface="+mn-lt"/>
                <a:ea typeface="+mn-ea"/>
                <a:cs typeface="+mn-cs"/>
              </a:defRPr>
            </a:lvl3pPr>
            <a:lvl4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200" kern="1200" baseline="0">
                <a:solidFill>
                  <a:schemeClr val="accent2"/>
                </a:solidFill>
                <a:latin typeface="+mn-lt"/>
                <a:ea typeface="+mn-ea"/>
                <a:cs typeface="+mn-cs"/>
              </a:defRPr>
            </a:lvl4pPr>
            <a:lvl5pPr marL="365125" indent="-355600" algn="l" defTabSz="457200" rtl="0" eaLnBrk="1" latinLnBrk="0" hangingPunct="1">
              <a:spcBef>
                <a:spcPts val="1000"/>
              </a:spcBef>
              <a:spcAft>
                <a:spcPts val="0"/>
              </a:spcAft>
              <a:buClr>
                <a:schemeClr val="accent1"/>
              </a:buClr>
              <a:buSzPct val="100000"/>
              <a:buFont typeface="Arial" panose="020B0604020202020204" pitchFamily="34" charset="0"/>
              <a:buChar char="•"/>
              <a:tabLst/>
              <a:defRPr sz="1200" kern="1200" baseline="0">
                <a:solidFill>
                  <a:schemeClr val="accent2"/>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de-CH" sz="1400" dirty="0">
                <a:latin typeface="Barlow" panose="00000500000000000000" pitchFamily="2" charset="0"/>
              </a:rPr>
              <a:t>Jugendliche und junge Erwachsene im Alter von 12-25 Jahren haben ihren Lebensmittelpunkt in der Stiftung Lerchenbühl. Sie kommen aus verschiedenen Kantonen ins Lerchenbühl, gehen hier zur Schule oder machen eine Ausbildung und sie wohnen in einer der Wohngruppe vor Ort.</a:t>
            </a:r>
          </a:p>
          <a:p>
            <a:pPr marL="0" indent="0">
              <a:buNone/>
            </a:pPr>
            <a:r>
              <a:rPr lang="de-CH" sz="1400" dirty="0">
                <a:latin typeface="Barlow" panose="00000500000000000000" pitchFamily="2" charset="0"/>
              </a:rPr>
              <a:t>Der Erlebnispark wird zur Aktivierungs-Oase, ein Ort für Bewegung, um Spass zu haben, sich zurückziehen oder zusammen die Zeit in der Pause, über Mittag oder am Abend zu verbringen.</a:t>
            </a:r>
          </a:p>
        </p:txBody>
      </p:sp>
    </p:spTree>
    <p:extLst>
      <p:ext uri="{BB962C8B-B14F-4D97-AF65-F5344CB8AC3E}">
        <p14:creationId xmlns:p14="http://schemas.microsoft.com/office/powerpoint/2010/main" val="1317090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5F9FDE-C28C-1892-DFE1-25B49207AB88}"/>
              </a:ext>
            </a:extLst>
          </p:cNvPr>
          <p:cNvSpPr>
            <a:spLocks noGrp="1"/>
          </p:cNvSpPr>
          <p:nvPr>
            <p:ph type="title"/>
          </p:nvPr>
        </p:nvSpPr>
        <p:spPr>
          <a:xfrm>
            <a:off x="2592924" y="1189406"/>
            <a:ext cx="8911687" cy="518011"/>
          </a:xfrm>
        </p:spPr>
        <p:txBody>
          <a:bodyPr anchor="t">
            <a:normAutofit/>
          </a:bodyPr>
          <a:lstStyle/>
          <a:p>
            <a:r>
              <a:rPr lang="de-CH" dirty="0"/>
              <a:t>WAS UMFASST DER ERLEBNISPARKES?</a:t>
            </a:r>
          </a:p>
        </p:txBody>
      </p:sp>
      <p:sp>
        <p:nvSpPr>
          <p:cNvPr id="3" name="Inhaltsplatzhalter 2">
            <a:extLst>
              <a:ext uri="{FF2B5EF4-FFF2-40B4-BE49-F238E27FC236}">
                <a16:creationId xmlns:a16="http://schemas.microsoft.com/office/drawing/2014/main" id="{B67FD862-5D46-570A-1A8E-1E987522B23E}"/>
              </a:ext>
            </a:extLst>
          </p:cNvPr>
          <p:cNvSpPr>
            <a:spLocks noGrp="1"/>
          </p:cNvSpPr>
          <p:nvPr>
            <p:ph sz="half" idx="1"/>
          </p:nvPr>
        </p:nvSpPr>
        <p:spPr>
          <a:xfrm>
            <a:off x="2589211" y="1836385"/>
            <a:ext cx="6083733" cy="3777622"/>
          </a:xfrm>
        </p:spPr>
        <p:txBody>
          <a:bodyPr>
            <a:normAutofit/>
          </a:bodyPr>
          <a:lstStyle/>
          <a:p>
            <a:pPr marL="0" indent="0">
              <a:buNone/>
            </a:pPr>
            <a:r>
              <a:rPr lang="de-CH" sz="1800" dirty="0"/>
              <a:t>Bestehendes wird integriert und erweitert</a:t>
            </a:r>
          </a:p>
          <a:p>
            <a:pPr marL="0" indent="0">
              <a:buNone/>
            </a:pPr>
            <a:endParaRPr lang="de-CH" dirty="0"/>
          </a:p>
        </p:txBody>
      </p:sp>
      <p:pic>
        <p:nvPicPr>
          <p:cNvPr id="9" name="Inhaltsplatzhalter 8">
            <a:extLst>
              <a:ext uri="{FF2B5EF4-FFF2-40B4-BE49-F238E27FC236}">
                <a16:creationId xmlns:a16="http://schemas.microsoft.com/office/drawing/2014/main" id="{94FDDF31-35DF-D6D3-5BF9-9A7F7E022A07}"/>
              </a:ext>
            </a:extLst>
          </p:cNvPr>
          <p:cNvPicPr>
            <a:picLocks noGrp="1" noChangeAspect="1"/>
          </p:cNvPicPr>
          <p:nvPr>
            <p:ph sz="half" idx="2"/>
          </p:nvPr>
        </p:nvPicPr>
        <p:blipFill>
          <a:blip r:embed="rId2"/>
          <a:stretch>
            <a:fillRect/>
          </a:stretch>
        </p:blipFill>
        <p:spPr>
          <a:xfrm>
            <a:off x="7190746" y="2465813"/>
            <a:ext cx="5001253" cy="2766392"/>
          </a:xfrm>
          <a:noFill/>
        </p:spPr>
      </p:pic>
      <p:sp>
        <p:nvSpPr>
          <p:cNvPr id="5" name="Datumsplatzhalter 4">
            <a:extLst>
              <a:ext uri="{FF2B5EF4-FFF2-40B4-BE49-F238E27FC236}">
                <a16:creationId xmlns:a16="http://schemas.microsoft.com/office/drawing/2014/main" id="{A24232CF-C912-D41A-43BD-BFDC19950990}"/>
              </a:ext>
            </a:extLst>
          </p:cNvPr>
          <p:cNvSpPr>
            <a:spLocks noGrp="1"/>
          </p:cNvSpPr>
          <p:nvPr>
            <p:ph type="dt" sz="half" idx="10"/>
          </p:nvPr>
        </p:nvSpPr>
        <p:spPr>
          <a:xfrm>
            <a:off x="9636069" y="6130437"/>
            <a:ext cx="1146283" cy="370396"/>
          </a:xfrm>
        </p:spPr>
        <p:txBody>
          <a:bodyPr anchor="ctr">
            <a:normAutofit/>
          </a:bodyPr>
          <a:lstStyle/>
          <a:p>
            <a:pPr>
              <a:spcAft>
                <a:spcPts val="600"/>
              </a:spcAft>
            </a:pPr>
            <a:fld id="{9CD4A174-9562-4D46-B498-A0ABC419C7D4}" type="datetime1">
              <a:rPr lang="de-CH" smtClean="0"/>
              <a:pPr>
                <a:spcAft>
                  <a:spcPts val="600"/>
                </a:spcAft>
              </a:pPr>
              <a:t>08.09.2023</a:t>
            </a:fld>
            <a:endParaRPr lang="en-US"/>
          </a:p>
        </p:txBody>
      </p:sp>
      <p:sp>
        <p:nvSpPr>
          <p:cNvPr id="6" name="Fußzeilenplatzhalter 5">
            <a:extLst>
              <a:ext uri="{FF2B5EF4-FFF2-40B4-BE49-F238E27FC236}">
                <a16:creationId xmlns:a16="http://schemas.microsoft.com/office/drawing/2014/main" id="{31237241-2417-E257-83FF-D72BF359C96D}"/>
              </a:ext>
            </a:extLst>
          </p:cNvPr>
          <p:cNvSpPr>
            <a:spLocks noGrp="1"/>
          </p:cNvSpPr>
          <p:nvPr>
            <p:ph type="ftr" sz="quarter" idx="3"/>
          </p:nvPr>
        </p:nvSpPr>
        <p:spPr>
          <a:xfrm>
            <a:off x="2592924" y="6130437"/>
            <a:ext cx="6881809" cy="365125"/>
          </a:xfrm>
        </p:spPr>
        <p:txBody>
          <a:bodyPr anchor="ctr">
            <a:normAutofit/>
          </a:bodyPr>
          <a:lstStyle/>
          <a:p>
            <a:pPr>
              <a:spcAft>
                <a:spcPts val="600"/>
              </a:spcAft>
            </a:pPr>
            <a:r>
              <a:rPr lang="en-US"/>
              <a:t>Veranstaltungsort</a:t>
            </a:r>
          </a:p>
        </p:txBody>
      </p:sp>
      <p:sp>
        <p:nvSpPr>
          <p:cNvPr id="7" name="Foliennummernplatzhalter 6">
            <a:extLst>
              <a:ext uri="{FF2B5EF4-FFF2-40B4-BE49-F238E27FC236}">
                <a16:creationId xmlns:a16="http://schemas.microsoft.com/office/drawing/2014/main" id="{B5766FD2-968D-1BEA-CFA5-79BF2BD78E22}"/>
              </a:ext>
            </a:extLst>
          </p:cNvPr>
          <p:cNvSpPr>
            <a:spLocks noGrp="1"/>
          </p:cNvSpPr>
          <p:nvPr>
            <p:ph type="sldNum" sz="quarter" idx="4"/>
          </p:nvPr>
        </p:nvSpPr>
        <p:spPr>
          <a:xfrm>
            <a:off x="10947400" y="6135708"/>
            <a:ext cx="557211" cy="365125"/>
          </a:xfrm>
        </p:spPr>
        <p:txBody>
          <a:bodyPr anchor="ctr">
            <a:normAutofit/>
          </a:bodyPr>
          <a:lstStyle/>
          <a:p>
            <a:pPr>
              <a:spcAft>
                <a:spcPts val="600"/>
              </a:spcAft>
            </a:pPr>
            <a:fld id="{D57F1E4F-1CFF-5643-939E-217C01CDF565}" type="slidenum">
              <a:rPr lang="en-US" smtClean="0"/>
              <a:pPr>
                <a:spcAft>
                  <a:spcPts val="600"/>
                </a:spcAft>
              </a:pPr>
              <a:t>5</a:t>
            </a:fld>
            <a:endParaRPr lang="en-US"/>
          </a:p>
        </p:txBody>
      </p:sp>
      <p:pic>
        <p:nvPicPr>
          <p:cNvPr id="11" name="Grafik 10">
            <a:extLst>
              <a:ext uri="{FF2B5EF4-FFF2-40B4-BE49-F238E27FC236}">
                <a16:creationId xmlns:a16="http://schemas.microsoft.com/office/drawing/2014/main" id="{7EBBC069-E90B-1338-7FCB-D76A60C04581}"/>
              </a:ext>
            </a:extLst>
          </p:cNvPr>
          <p:cNvPicPr>
            <a:picLocks noChangeAspect="1"/>
          </p:cNvPicPr>
          <p:nvPr/>
        </p:nvPicPr>
        <p:blipFill>
          <a:blip r:embed="rId3"/>
          <a:stretch>
            <a:fillRect/>
          </a:stretch>
        </p:blipFill>
        <p:spPr>
          <a:xfrm>
            <a:off x="1297074" y="2465813"/>
            <a:ext cx="5709669" cy="4036052"/>
          </a:xfrm>
          <a:prstGeom prst="rect">
            <a:avLst/>
          </a:prstGeom>
        </p:spPr>
      </p:pic>
    </p:spTree>
    <p:extLst>
      <p:ext uri="{BB962C8B-B14F-4D97-AF65-F5344CB8AC3E}">
        <p14:creationId xmlns:p14="http://schemas.microsoft.com/office/powerpoint/2010/main" val="151282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8">
            <a:extLst>
              <a:ext uri="{FF2B5EF4-FFF2-40B4-BE49-F238E27FC236}">
                <a16:creationId xmlns:a16="http://schemas.microsoft.com/office/drawing/2014/main" id="{B572B8F4-80B4-41DC-70A5-2E31F6E1EC59}"/>
              </a:ext>
            </a:extLst>
          </p:cNvPr>
          <p:cNvPicPr>
            <a:picLocks noGrp="1" noChangeAspect="1"/>
          </p:cNvPicPr>
          <p:nvPr>
            <p:ph idx="1"/>
          </p:nvPr>
        </p:nvPicPr>
        <p:blipFill>
          <a:blip r:embed="rId2"/>
          <a:stretch/>
        </p:blipFill>
        <p:spPr>
          <a:xfrm>
            <a:off x="2621799" y="3369515"/>
            <a:ext cx="8915400" cy="3254120"/>
          </a:xfrm>
          <a:noFill/>
        </p:spPr>
      </p:pic>
      <p:sp>
        <p:nvSpPr>
          <p:cNvPr id="5" name="Datumsplatzhalter 4">
            <a:extLst>
              <a:ext uri="{FF2B5EF4-FFF2-40B4-BE49-F238E27FC236}">
                <a16:creationId xmlns:a16="http://schemas.microsoft.com/office/drawing/2014/main" id="{5D1963AA-65ED-0585-A505-3BE5DEA3FE50}"/>
              </a:ext>
            </a:extLst>
          </p:cNvPr>
          <p:cNvSpPr>
            <a:spLocks noGrp="1"/>
          </p:cNvSpPr>
          <p:nvPr>
            <p:ph type="dt" sz="half" idx="2"/>
          </p:nvPr>
        </p:nvSpPr>
        <p:spPr>
          <a:xfrm>
            <a:off x="9636069" y="6130437"/>
            <a:ext cx="1146283" cy="370396"/>
          </a:xfrm>
        </p:spPr>
        <p:txBody>
          <a:bodyPr anchor="ctr">
            <a:normAutofit/>
          </a:bodyPr>
          <a:lstStyle/>
          <a:p>
            <a:pPr>
              <a:spcAft>
                <a:spcPts val="600"/>
              </a:spcAft>
            </a:pPr>
            <a:fld id="{93C21DF3-DF46-6442-88D0-35F50F870C2F}" type="datetime1">
              <a:rPr lang="de-CH" smtClean="0"/>
              <a:pPr>
                <a:spcAft>
                  <a:spcPts val="600"/>
                </a:spcAft>
              </a:pPr>
              <a:t>08.09.2023</a:t>
            </a:fld>
            <a:endParaRPr lang="en-US"/>
          </a:p>
        </p:txBody>
      </p:sp>
      <p:sp>
        <p:nvSpPr>
          <p:cNvPr id="7" name="Foliennummernplatzhalter 6">
            <a:extLst>
              <a:ext uri="{FF2B5EF4-FFF2-40B4-BE49-F238E27FC236}">
                <a16:creationId xmlns:a16="http://schemas.microsoft.com/office/drawing/2014/main" id="{2727BEF6-1F08-A7B9-BE17-AC1AD74F41F0}"/>
              </a:ext>
            </a:extLst>
          </p:cNvPr>
          <p:cNvSpPr>
            <a:spLocks noGrp="1"/>
          </p:cNvSpPr>
          <p:nvPr>
            <p:ph type="sldNum" sz="quarter" idx="4"/>
          </p:nvPr>
        </p:nvSpPr>
        <p:spPr>
          <a:xfrm>
            <a:off x="10947400" y="6135708"/>
            <a:ext cx="557211" cy="365125"/>
          </a:xfrm>
        </p:spPr>
        <p:txBody>
          <a:bodyPr anchor="ctr">
            <a:normAutofit/>
          </a:bodyPr>
          <a:lstStyle/>
          <a:p>
            <a:pPr>
              <a:spcAft>
                <a:spcPts val="600"/>
              </a:spcAft>
            </a:pPr>
            <a:fld id="{D57F1E4F-1CFF-5643-939E-217C01CDF565}" type="slidenum">
              <a:rPr lang="en-US" smtClean="0"/>
              <a:pPr>
                <a:spcAft>
                  <a:spcPts val="600"/>
                </a:spcAft>
              </a:pPr>
              <a:t>6</a:t>
            </a:fld>
            <a:endParaRPr lang="en-US"/>
          </a:p>
        </p:txBody>
      </p:sp>
      <p:sp>
        <p:nvSpPr>
          <p:cNvPr id="13" name="Title 5">
            <a:extLst>
              <a:ext uri="{FF2B5EF4-FFF2-40B4-BE49-F238E27FC236}">
                <a16:creationId xmlns:a16="http://schemas.microsoft.com/office/drawing/2014/main" id="{490F921C-DCA0-C37B-E31E-E26419EFAF52}"/>
              </a:ext>
            </a:extLst>
          </p:cNvPr>
          <p:cNvSpPr>
            <a:spLocks noGrp="1"/>
          </p:cNvSpPr>
          <p:nvPr>
            <p:ph type="title"/>
          </p:nvPr>
        </p:nvSpPr>
        <p:spPr>
          <a:xfrm>
            <a:off x="2592924" y="1189406"/>
            <a:ext cx="8911687" cy="518011"/>
          </a:xfrm>
        </p:spPr>
        <p:txBody>
          <a:bodyPr/>
          <a:lstStyle/>
          <a:p>
            <a:r>
              <a:rPr lang="en-US" dirty="0"/>
              <a:t>DIE REALISATION DES ERLEBNISPARKES</a:t>
            </a:r>
          </a:p>
        </p:txBody>
      </p:sp>
      <p:pic>
        <p:nvPicPr>
          <p:cNvPr id="9" name="Inhaltsplatzhalter 8">
            <a:extLst>
              <a:ext uri="{FF2B5EF4-FFF2-40B4-BE49-F238E27FC236}">
                <a16:creationId xmlns:a16="http://schemas.microsoft.com/office/drawing/2014/main" id="{DE9C7F16-21AC-E642-3318-D8FB58C62ACD}"/>
              </a:ext>
            </a:extLst>
          </p:cNvPr>
          <p:cNvPicPr>
            <a:picLocks noChangeAspect="1"/>
          </p:cNvPicPr>
          <p:nvPr/>
        </p:nvPicPr>
        <p:blipFill>
          <a:blip r:embed="rId2"/>
          <a:stretch/>
        </p:blipFill>
        <p:spPr>
          <a:xfrm>
            <a:off x="6295317" y="1633154"/>
            <a:ext cx="5181600" cy="1893200"/>
          </a:xfrm>
          <a:prstGeom prst="rect">
            <a:avLst/>
          </a:prstGeom>
          <a:noFill/>
        </p:spPr>
      </p:pic>
      <p:sp>
        <p:nvSpPr>
          <p:cNvPr id="10" name="Textplatzhalter 3">
            <a:extLst>
              <a:ext uri="{FF2B5EF4-FFF2-40B4-BE49-F238E27FC236}">
                <a16:creationId xmlns:a16="http://schemas.microsoft.com/office/drawing/2014/main" id="{218345D0-E083-7402-96F5-6B036ACB558B}"/>
              </a:ext>
            </a:extLst>
          </p:cNvPr>
          <p:cNvSpPr txBox="1">
            <a:spLocks/>
          </p:cNvSpPr>
          <p:nvPr/>
        </p:nvSpPr>
        <p:spPr>
          <a:xfrm>
            <a:off x="2589212" y="1598613"/>
            <a:ext cx="3505199" cy="1962734"/>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900" b="0" i="0" kern="1200" baseline="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CH" dirty="0"/>
          </a:p>
        </p:txBody>
      </p:sp>
      <p:sp>
        <p:nvSpPr>
          <p:cNvPr id="11" name="Textfeld 10">
            <a:extLst>
              <a:ext uri="{FF2B5EF4-FFF2-40B4-BE49-F238E27FC236}">
                <a16:creationId xmlns:a16="http://schemas.microsoft.com/office/drawing/2014/main" id="{43E0A74D-0D97-A6DA-B3FE-D84F5E90ACD7}"/>
              </a:ext>
            </a:extLst>
          </p:cNvPr>
          <p:cNvSpPr txBox="1"/>
          <p:nvPr/>
        </p:nvSpPr>
        <p:spPr>
          <a:xfrm>
            <a:off x="2589212" y="1828562"/>
            <a:ext cx="3579359" cy="1600438"/>
          </a:xfrm>
          <a:prstGeom prst="rect">
            <a:avLst/>
          </a:prstGeom>
          <a:noFill/>
        </p:spPr>
        <p:txBody>
          <a:bodyPr wrap="square" rtlCol="0">
            <a:spAutoFit/>
          </a:bodyPr>
          <a:lstStyle/>
          <a:p>
            <a:r>
              <a:rPr lang="de-CH" sz="1400" dirty="0">
                <a:latin typeface="Barlow" panose="00000500000000000000" pitchFamily="2" charset="0"/>
              </a:rPr>
              <a:t>Bauprojekt: </a:t>
            </a:r>
            <a:r>
              <a:rPr lang="de-CH" sz="1400" dirty="0" err="1">
                <a:latin typeface="Barlow" panose="00000500000000000000" pitchFamily="2" charset="0"/>
              </a:rPr>
              <a:t>rolf</a:t>
            </a:r>
            <a:r>
              <a:rPr lang="de-CH" sz="1400" dirty="0">
                <a:latin typeface="Barlow" panose="00000500000000000000" pitchFamily="2" charset="0"/>
              </a:rPr>
              <a:t> </a:t>
            </a:r>
            <a:r>
              <a:rPr lang="de-CH" sz="1400" dirty="0" err="1">
                <a:latin typeface="Barlow" panose="00000500000000000000" pitchFamily="2" charset="0"/>
              </a:rPr>
              <a:t>mühlethaler</a:t>
            </a:r>
            <a:r>
              <a:rPr lang="de-CH" sz="1400" dirty="0">
                <a:latin typeface="Barlow" panose="00000500000000000000" pitchFamily="2" charset="0"/>
              </a:rPr>
              <a:t> </a:t>
            </a:r>
            <a:r>
              <a:rPr lang="de-CH" sz="1400" dirty="0" err="1">
                <a:latin typeface="Barlow" panose="00000500000000000000" pitchFamily="2" charset="0"/>
              </a:rPr>
              <a:t>architekten</a:t>
            </a:r>
            <a:r>
              <a:rPr lang="de-CH" sz="1400" dirty="0">
                <a:latin typeface="Barlow" panose="00000500000000000000" pitchFamily="2" charset="0"/>
              </a:rPr>
              <a:t> </a:t>
            </a:r>
            <a:r>
              <a:rPr lang="de-CH" sz="1400" dirty="0" err="1">
                <a:latin typeface="Barlow" panose="00000500000000000000" pitchFamily="2" charset="0"/>
              </a:rPr>
              <a:t>ag</a:t>
            </a:r>
            <a:r>
              <a:rPr lang="de-CH" sz="1400" dirty="0">
                <a:latin typeface="Barlow" panose="00000500000000000000" pitchFamily="2" charset="0"/>
              </a:rPr>
              <a:t>, 	Burgdorf</a:t>
            </a:r>
          </a:p>
          <a:p>
            <a:r>
              <a:rPr lang="de-CH" sz="1400" dirty="0">
                <a:latin typeface="Barlow" panose="00000500000000000000" pitchFamily="2" charset="0"/>
              </a:rPr>
              <a:t>Realisation: Krummholz GmbH, Bern</a:t>
            </a:r>
          </a:p>
          <a:p>
            <a:r>
              <a:rPr lang="de-CH" sz="1400" dirty="0">
                <a:latin typeface="Barlow" panose="00000500000000000000" pitchFamily="2" charset="0"/>
              </a:rPr>
              <a:t>Materialien: Holz-, Metall-, 				Betonkonstruktionen</a:t>
            </a:r>
          </a:p>
          <a:p>
            <a:r>
              <a:rPr lang="de-CH" sz="1400" dirty="0">
                <a:latin typeface="Barlow" panose="00000500000000000000" pitchFamily="2" charset="0"/>
              </a:rPr>
              <a:t>Visualisierung: Jasper Roggli, Bern</a:t>
            </a:r>
          </a:p>
          <a:p>
            <a:r>
              <a:rPr lang="de-CH" sz="1400" dirty="0">
                <a:latin typeface="Barlow" panose="00000500000000000000" pitchFamily="2" charset="0"/>
              </a:rPr>
              <a:t>Unterhalt: Stiftung Lerchenbühl, Burgdorf</a:t>
            </a:r>
          </a:p>
        </p:txBody>
      </p:sp>
    </p:spTree>
    <p:extLst>
      <p:ext uri="{BB962C8B-B14F-4D97-AF65-F5344CB8AC3E}">
        <p14:creationId xmlns:p14="http://schemas.microsoft.com/office/powerpoint/2010/main" val="206739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90CEA-F3F8-14F6-4F3C-83A8E5EC56FA}"/>
              </a:ext>
            </a:extLst>
          </p:cNvPr>
          <p:cNvSpPr>
            <a:spLocks noGrp="1"/>
          </p:cNvSpPr>
          <p:nvPr>
            <p:ph type="title"/>
          </p:nvPr>
        </p:nvSpPr>
        <p:spPr>
          <a:xfrm>
            <a:off x="2589212" y="635268"/>
            <a:ext cx="3872548" cy="787132"/>
          </a:xfrm>
        </p:spPr>
        <p:txBody>
          <a:bodyPr/>
          <a:lstStyle/>
          <a:p>
            <a:r>
              <a:rPr lang="de-CH" dirty="0"/>
              <a:t>FINANZIERUNGSBEDARF</a:t>
            </a:r>
          </a:p>
        </p:txBody>
      </p:sp>
      <p:sp>
        <p:nvSpPr>
          <p:cNvPr id="4" name="Textplatzhalter 3">
            <a:extLst>
              <a:ext uri="{FF2B5EF4-FFF2-40B4-BE49-F238E27FC236}">
                <a16:creationId xmlns:a16="http://schemas.microsoft.com/office/drawing/2014/main" id="{18C2D937-F14E-277F-076E-03997F1C17FC}"/>
              </a:ext>
            </a:extLst>
          </p:cNvPr>
          <p:cNvSpPr>
            <a:spLocks noGrp="1"/>
          </p:cNvSpPr>
          <p:nvPr>
            <p:ph type="body" sz="half" idx="2"/>
          </p:nvPr>
        </p:nvSpPr>
        <p:spPr>
          <a:xfrm>
            <a:off x="6583673" y="1611869"/>
            <a:ext cx="4519748" cy="4445529"/>
          </a:xfrm>
        </p:spPr>
        <p:txBody>
          <a:bodyPr>
            <a:normAutofit/>
          </a:bodyPr>
          <a:lstStyle/>
          <a:p>
            <a:r>
              <a:rPr lang="de-CH" sz="1400" dirty="0"/>
              <a:t>Obschon der Erlebnispark während den Pausen, im Unterricht und in der Freizeit intensiv genutzt wird, ist dessen Realisation nicht Teil des Leistungsauftrag der Stiftung Lerchenbühl. </a:t>
            </a:r>
            <a:br>
              <a:rPr lang="de-CH" sz="1400" dirty="0"/>
            </a:br>
            <a:r>
              <a:rPr lang="de-CH" sz="1400" dirty="0"/>
              <a:t>Die Realisation kostet </a:t>
            </a:r>
            <a:r>
              <a:rPr lang="de-CH" sz="1400" b="1" dirty="0"/>
              <a:t>CHF 100’000.00, </a:t>
            </a:r>
            <a:r>
              <a:rPr lang="de-CH" sz="1400" dirty="0"/>
              <a:t>die Stiftung Lerchenbühl sucht folgende Unterstützung:</a:t>
            </a:r>
          </a:p>
          <a:p>
            <a:pPr marL="285750" indent="-285750">
              <a:buFont typeface="Arial" panose="020B0604020202020204" pitchFamily="34" charset="0"/>
              <a:buChar char="•"/>
            </a:pPr>
            <a:r>
              <a:rPr lang="de-CH" sz="1400" dirty="0"/>
              <a:t>Wir suchen Publikumsspenden. </a:t>
            </a:r>
          </a:p>
          <a:p>
            <a:pPr marL="285750" indent="-285750">
              <a:buFont typeface="Arial" panose="020B0604020202020204" pitchFamily="34" charset="0"/>
              <a:buChar char="•"/>
            </a:pPr>
            <a:r>
              <a:rPr lang="de-CH" sz="1400" dirty="0"/>
              <a:t>Wir sind offen für Sponsoring und Sachspenden.</a:t>
            </a:r>
          </a:p>
          <a:p>
            <a:pPr marL="285750" indent="-285750">
              <a:buFont typeface="Arial" panose="020B0604020202020204" pitchFamily="34" charset="0"/>
              <a:buChar char="•"/>
            </a:pPr>
            <a:r>
              <a:rPr lang="de-CH" sz="1400" dirty="0"/>
              <a:t>Wir suchen Förderbeiträge von Institutionellen Finanzierern und Organisationen.</a:t>
            </a:r>
          </a:p>
          <a:p>
            <a:endParaRPr lang="de-CH" sz="1400" dirty="0"/>
          </a:p>
          <a:p>
            <a:r>
              <a:rPr lang="de-CH" sz="1400" dirty="0"/>
              <a:t>Mit Ihrer Unterstützung leisten Sie einen Beitrag an die Aktivierung der Jugendlichen in der Natur und fördern ihre motorische und kognitive Entwicklung.</a:t>
            </a:r>
            <a:br>
              <a:rPr lang="de-CH" sz="1400" dirty="0"/>
            </a:br>
            <a:br>
              <a:rPr lang="de-CH" sz="1400" dirty="0"/>
            </a:br>
            <a:r>
              <a:rPr lang="de-CH" sz="1400" dirty="0"/>
              <a:t>Besten Dank.</a:t>
            </a:r>
          </a:p>
        </p:txBody>
      </p:sp>
      <p:sp>
        <p:nvSpPr>
          <p:cNvPr id="5" name="Datumsplatzhalter 4">
            <a:extLst>
              <a:ext uri="{FF2B5EF4-FFF2-40B4-BE49-F238E27FC236}">
                <a16:creationId xmlns:a16="http://schemas.microsoft.com/office/drawing/2014/main" id="{E0840176-07B0-FC5A-D672-58A6F328EE7C}"/>
              </a:ext>
            </a:extLst>
          </p:cNvPr>
          <p:cNvSpPr>
            <a:spLocks noGrp="1"/>
          </p:cNvSpPr>
          <p:nvPr>
            <p:ph type="dt" sz="half" idx="10"/>
          </p:nvPr>
        </p:nvSpPr>
        <p:spPr/>
        <p:txBody>
          <a:bodyPr/>
          <a:lstStyle/>
          <a:p>
            <a:fld id="{92854440-315F-0949-9ABA-BCFEB4D47C4B}" type="datetime1">
              <a:rPr lang="de-CH" smtClean="0"/>
              <a:t>08.09.2023</a:t>
            </a:fld>
            <a:endParaRPr lang="en-US" dirty="0"/>
          </a:p>
        </p:txBody>
      </p:sp>
      <p:sp>
        <p:nvSpPr>
          <p:cNvPr id="6" name="Fußzeilenplatzhalter 5">
            <a:extLst>
              <a:ext uri="{FF2B5EF4-FFF2-40B4-BE49-F238E27FC236}">
                <a16:creationId xmlns:a16="http://schemas.microsoft.com/office/drawing/2014/main" id="{C27CB04F-F6B8-49FA-CF05-63C0BBCD96A3}"/>
              </a:ext>
            </a:extLst>
          </p:cNvPr>
          <p:cNvSpPr>
            <a:spLocks noGrp="1"/>
          </p:cNvSpPr>
          <p:nvPr>
            <p:ph type="ftr" sz="quarter" idx="3"/>
          </p:nvPr>
        </p:nvSpPr>
        <p:spPr/>
        <p:txBody>
          <a:bodyPr/>
          <a:lstStyle/>
          <a:p>
            <a:r>
              <a:rPr lang="en-US" dirty="0" err="1"/>
              <a:t>Erlebnispark</a:t>
            </a:r>
            <a:r>
              <a:rPr lang="en-US" dirty="0"/>
              <a:t> Stiftung Lerchenbühl</a:t>
            </a:r>
          </a:p>
        </p:txBody>
      </p:sp>
      <p:sp>
        <p:nvSpPr>
          <p:cNvPr id="7" name="Foliennummernplatzhalter 6">
            <a:extLst>
              <a:ext uri="{FF2B5EF4-FFF2-40B4-BE49-F238E27FC236}">
                <a16:creationId xmlns:a16="http://schemas.microsoft.com/office/drawing/2014/main" id="{95CFBF57-F2AD-7260-B372-BBEBDF8CEE90}"/>
              </a:ext>
            </a:extLst>
          </p:cNvPr>
          <p:cNvSpPr>
            <a:spLocks noGrp="1"/>
          </p:cNvSpPr>
          <p:nvPr>
            <p:ph type="sldNum" sz="quarter" idx="4"/>
          </p:nvPr>
        </p:nvSpPr>
        <p:spPr/>
        <p:txBody>
          <a:bodyPr/>
          <a:lstStyle/>
          <a:p>
            <a:fld id="{D57F1E4F-1CFF-5643-939E-217C01CDF565}" type="slidenum">
              <a:rPr lang="en-US" smtClean="0"/>
              <a:pPr/>
              <a:t>7</a:t>
            </a:fld>
            <a:endParaRPr lang="en-US" dirty="0"/>
          </a:p>
        </p:txBody>
      </p:sp>
      <p:pic>
        <p:nvPicPr>
          <p:cNvPr id="8" name="Inhaltsplatzhalter 7">
            <a:extLst>
              <a:ext uri="{FF2B5EF4-FFF2-40B4-BE49-F238E27FC236}">
                <a16:creationId xmlns:a16="http://schemas.microsoft.com/office/drawing/2014/main" id="{285A0E3E-EB08-995C-9782-9B8C0A8B35F4}"/>
              </a:ext>
            </a:extLst>
          </p:cNvPr>
          <p:cNvPicPr>
            <a:picLocks noGrp="1" noChangeAspect="1"/>
          </p:cNvPicPr>
          <p:nvPr>
            <p:ph idx="1"/>
          </p:nvPr>
        </p:nvPicPr>
        <p:blipFill>
          <a:blip r:embed="rId2"/>
          <a:stretch>
            <a:fillRect/>
          </a:stretch>
        </p:blipFill>
        <p:spPr>
          <a:xfrm>
            <a:off x="688557" y="1671219"/>
            <a:ext cx="5773203" cy="4099019"/>
          </a:xfrm>
          <a:prstGeom prst="rect">
            <a:avLst/>
          </a:prstGeom>
        </p:spPr>
      </p:pic>
    </p:spTree>
    <p:extLst>
      <p:ext uri="{BB962C8B-B14F-4D97-AF65-F5344CB8AC3E}">
        <p14:creationId xmlns:p14="http://schemas.microsoft.com/office/powerpoint/2010/main" val="379518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556C7599-A02D-ABAA-D7ED-0C08A748ADC5}"/>
              </a:ext>
            </a:extLst>
          </p:cNvPr>
          <p:cNvSpPr txBox="1"/>
          <p:nvPr/>
        </p:nvSpPr>
        <p:spPr>
          <a:xfrm>
            <a:off x="3988880" y="3429000"/>
            <a:ext cx="3735622" cy="2416046"/>
          </a:xfrm>
          <a:prstGeom prst="rect">
            <a:avLst/>
          </a:prstGeom>
          <a:noFill/>
        </p:spPr>
        <p:txBody>
          <a:bodyPr wrap="square" rtlCol="0">
            <a:spAutoFit/>
          </a:bodyPr>
          <a:lstStyle/>
          <a:p>
            <a:r>
              <a:rPr lang="de-CH" sz="1400" b="1" dirty="0">
                <a:latin typeface="Barlow" panose="00000500000000000000" pitchFamily="2" charset="0"/>
              </a:rPr>
              <a:t>Kontakt Unterstützung Erlebnispark: </a:t>
            </a:r>
          </a:p>
          <a:p>
            <a:r>
              <a:rPr lang="de-CH" sz="1400" dirty="0">
                <a:latin typeface="Barlow" panose="00000500000000000000" pitchFamily="2" charset="0"/>
              </a:rPr>
              <a:t>Rolf Kaeser, Gesamtleiter</a:t>
            </a:r>
            <a:br>
              <a:rPr lang="de-CH" sz="1400" dirty="0">
                <a:latin typeface="Barlow" panose="00000500000000000000" pitchFamily="2" charset="0"/>
              </a:rPr>
            </a:br>
            <a:r>
              <a:rPr lang="de-CH" sz="1400" dirty="0">
                <a:latin typeface="Barlow" panose="00000500000000000000" pitchFamily="2" charset="0"/>
              </a:rPr>
              <a:t>rolf.kaeser@stlb.ch</a:t>
            </a:r>
            <a:br>
              <a:rPr lang="de-CH" sz="1400" dirty="0">
                <a:latin typeface="Barlow" panose="00000500000000000000" pitchFamily="2" charset="0"/>
              </a:rPr>
            </a:br>
            <a:endParaRPr lang="de-CH" sz="1400" dirty="0">
              <a:latin typeface="Barlow" panose="00000500000000000000" pitchFamily="2" charset="0"/>
            </a:endParaRPr>
          </a:p>
          <a:p>
            <a:r>
              <a:rPr lang="de-CH" sz="1400" dirty="0">
                <a:latin typeface="Barlow" panose="00000500000000000000" pitchFamily="2" charset="0"/>
              </a:rPr>
              <a:t>Pia Banderini, Fundraising </a:t>
            </a:r>
            <a:br>
              <a:rPr lang="de-CH" sz="1400" dirty="0">
                <a:latin typeface="Barlow" panose="00000500000000000000" pitchFamily="2" charset="0"/>
              </a:rPr>
            </a:br>
            <a:r>
              <a:rPr lang="de-CH" sz="1400" dirty="0">
                <a:latin typeface="Barlow" panose="00000500000000000000" pitchFamily="2" charset="0"/>
              </a:rPr>
              <a:t>pia.banderini@stlb.ch</a:t>
            </a:r>
          </a:p>
          <a:p>
            <a:endParaRPr lang="de-CH" sz="1400" dirty="0">
              <a:latin typeface="Barlow" panose="00000500000000000000" pitchFamily="2" charset="0"/>
            </a:endParaRPr>
          </a:p>
          <a:p>
            <a:r>
              <a:rPr lang="de-CH" sz="1400" dirty="0">
                <a:latin typeface="Barlow" panose="00000500000000000000" pitchFamily="2" charset="0"/>
              </a:rPr>
              <a:t>Bauliche Fragen:</a:t>
            </a:r>
          </a:p>
          <a:p>
            <a:r>
              <a:rPr lang="de-CH" sz="1400" dirty="0">
                <a:latin typeface="Barlow" panose="00000500000000000000" pitchFamily="2" charset="0"/>
              </a:rPr>
              <a:t>Thomas Hubler, Leiter Betriebe </a:t>
            </a:r>
            <a:br>
              <a:rPr lang="de-CH" sz="1400" dirty="0">
                <a:latin typeface="Barlow" panose="00000500000000000000" pitchFamily="2" charset="0"/>
              </a:rPr>
            </a:br>
            <a:r>
              <a:rPr lang="de-CH" sz="1400" dirty="0">
                <a:latin typeface="Barlow" panose="00000500000000000000" pitchFamily="2" charset="0"/>
              </a:rPr>
              <a:t>076 396 45 21</a:t>
            </a:r>
          </a:p>
          <a:p>
            <a:endParaRPr lang="de-CH" sz="1100" dirty="0">
              <a:latin typeface="Barlow" panose="00000500000000000000" pitchFamily="2" charset="0"/>
            </a:endParaRPr>
          </a:p>
        </p:txBody>
      </p:sp>
    </p:spTree>
    <p:extLst>
      <p:ext uri="{BB962C8B-B14F-4D97-AF65-F5344CB8AC3E}">
        <p14:creationId xmlns:p14="http://schemas.microsoft.com/office/powerpoint/2010/main" val="1644954636"/>
      </p:ext>
    </p:extLst>
  </p:cSld>
  <p:clrMapOvr>
    <a:masterClrMapping/>
  </p:clrMapOvr>
</p:sld>
</file>

<file path=ppt/theme/theme1.xml><?xml version="1.0" encoding="utf-8"?>
<a:theme xmlns:a="http://schemas.openxmlformats.org/drawingml/2006/main" name="Fetzen">
  <a:themeElements>
    <a:clrScheme name="Benutzerdefiniert 2">
      <a:dk1>
        <a:srgbClr val="000000"/>
      </a:dk1>
      <a:lt1>
        <a:srgbClr val="FFFFFF"/>
      </a:lt1>
      <a:dk2>
        <a:srgbClr val="B7BABB"/>
      </a:dk2>
      <a:lt2>
        <a:srgbClr val="E7E6E6"/>
      </a:lt2>
      <a:accent1>
        <a:srgbClr val="E2C110"/>
      </a:accent1>
      <a:accent2>
        <a:srgbClr val="535456"/>
      </a:accent2>
      <a:accent3>
        <a:srgbClr val="B7BABB"/>
      </a:accent3>
      <a:accent4>
        <a:srgbClr val="D7D9D8"/>
      </a:accent4>
      <a:accent5>
        <a:srgbClr val="A6C3CE"/>
      </a:accent5>
      <a:accent6>
        <a:srgbClr val="A7004B"/>
      </a:accent6>
      <a:hlink>
        <a:srgbClr val="89ADB9"/>
      </a:hlink>
      <a:folHlink>
        <a:srgbClr val="89ADB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äsentation9" id="{6246C552-38E8-AA42-A6BE-2A3D2E6CD807}" vid="{02EC53DD-347F-B545-A71A-47F28CDD70E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437</Words>
  <Application>Microsoft Office PowerPoint</Application>
  <PresentationFormat>Breitbild</PresentationFormat>
  <Paragraphs>51</Paragraphs>
  <Slides>8</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Barlow</vt:lpstr>
      <vt:lpstr>Barlow Light</vt:lpstr>
      <vt:lpstr>Calibri</vt:lpstr>
      <vt:lpstr>DINPro-Regular</vt:lpstr>
      <vt:lpstr>Wingdings 3</vt:lpstr>
      <vt:lpstr>Fetzen</vt:lpstr>
      <vt:lpstr> </vt:lpstr>
      <vt:lpstr>IM ZUGE DES UMBAUS SOLL EINE AKTIVIERUNGS-OASE ENTSTEHEN</vt:lpstr>
      <vt:lpstr>PowerPoint-Präsentation</vt:lpstr>
      <vt:lpstr>PowerPoint-Präsentation</vt:lpstr>
      <vt:lpstr>WAS UMFASST DER ERLEBNISPARKES?</vt:lpstr>
      <vt:lpstr>DIE REALISATION DES ERLEBNISPARKES</vt:lpstr>
      <vt:lpstr>FINANZIERUNGSBEDARF</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 Nguyen</dc:creator>
  <cp:lastModifiedBy>Pia Banderini</cp:lastModifiedBy>
  <cp:revision>32</cp:revision>
  <cp:lastPrinted>2023-06-19T14:17:45Z</cp:lastPrinted>
  <dcterms:created xsi:type="dcterms:W3CDTF">2021-08-09T09:52:32Z</dcterms:created>
  <dcterms:modified xsi:type="dcterms:W3CDTF">2023-09-08T07:31:50Z</dcterms:modified>
</cp:coreProperties>
</file>